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4"/>
    <p:sldMasterId id="2147483674" r:id="rId5"/>
  </p:sldMasterIdLst>
  <p:notesMasterIdLst>
    <p:notesMasterId r:id="rId20"/>
  </p:notesMasterIdLst>
  <p:handoutMasterIdLst>
    <p:handoutMasterId r:id="rId21"/>
  </p:handoutMasterIdLst>
  <p:sldIdLst>
    <p:sldId id="284" r:id="rId6"/>
    <p:sldId id="292" r:id="rId7"/>
    <p:sldId id="294" r:id="rId8"/>
    <p:sldId id="295" r:id="rId9"/>
    <p:sldId id="296" r:id="rId10"/>
    <p:sldId id="297" r:id="rId11"/>
    <p:sldId id="303" r:id="rId12"/>
    <p:sldId id="298" r:id="rId13"/>
    <p:sldId id="299" r:id="rId14"/>
    <p:sldId id="301" r:id="rId15"/>
    <p:sldId id="304" r:id="rId16"/>
    <p:sldId id="307" r:id="rId17"/>
    <p:sldId id="306" r:id="rId18"/>
    <p:sldId id="305" r:id="rId19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D5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7FDB78-D966-4450-9808-840B33EA7AF5}" v="21" dt="2023-06-02T06:36:44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8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13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merick GUILLOUX" userId="3ccc7bd7-5a9c-4de6-8f66-a1254379e78e" providerId="ADAL" clId="{809A9D98-DFB4-41F1-8DEE-A234D135E235}"/>
    <pc:docChg chg="custSel modSld">
      <pc:chgData name="Aymerick GUILLOUX" userId="3ccc7bd7-5a9c-4de6-8f66-a1254379e78e" providerId="ADAL" clId="{809A9D98-DFB4-41F1-8DEE-A234D135E235}" dt="2023-01-26T11:18:47.655" v="1083" actId="20577"/>
      <pc:docMkLst>
        <pc:docMk/>
      </pc:docMkLst>
      <pc:sldChg chg="modSp mod">
        <pc:chgData name="Aymerick GUILLOUX" userId="3ccc7bd7-5a9c-4de6-8f66-a1254379e78e" providerId="ADAL" clId="{809A9D98-DFB4-41F1-8DEE-A234D135E235}" dt="2023-01-26T11:10:08.757" v="646" actId="20577"/>
        <pc:sldMkLst>
          <pc:docMk/>
          <pc:sldMk cId="443381327" sldId="292"/>
        </pc:sldMkLst>
        <pc:spChg chg="mod">
          <ac:chgData name="Aymerick GUILLOUX" userId="3ccc7bd7-5a9c-4de6-8f66-a1254379e78e" providerId="ADAL" clId="{809A9D98-DFB4-41F1-8DEE-A234D135E235}" dt="2023-01-26T11:10:08.757" v="646" actId="20577"/>
          <ac:spMkLst>
            <pc:docMk/>
            <pc:sldMk cId="443381327" sldId="292"/>
            <ac:spMk id="3" creationId="{8524BB50-9243-BDBC-86C7-266C8A638527}"/>
          </ac:spMkLst>
        </pc:spChg>
      </pc:sldChg>
      <pc:sldChg chg="addSp delSp modSp mod">
        <pc:chgData name="Aymerick GUILLOUX" userId="3ccc7bd7-5a9c-4de6-8f66-a1254379e78e" providerId="ADAL" clId="{809A9D98-DFB4-41F1-8DEE-A234D135E235}" dt="2023-01-26T11:10:17.110" v="647"/>
        <pc:sldMkLst>
          <pc:docMk/>
          <pc:sldMk cId="2018865647" sldId="294"/>
        </pc:sldMkLst>
        <pc:spChg chg="mod">
          <ac:chgData name="Aymerick GUILLOUX" userId="3ccc7bd7-5a9c-4de6-8f66-a1254379e78e" providerId="ADAL" clId="{809A9D98-DFB4-41F1-8DEE-A234D135E235}" dt="2023-01-26T11:10:17.110" v="647"/>
          <ac:spMkLst>
            <pc:docMk/>
            <pc:sldMk cId="2018865647" sldId="294"/>
            <ac:spMk id="3" creationId="{36B56D9E-9842-1676-1D7F-EFC09E091927}"/>
          </ac:spMkLst>
        </pc:spChg>
        <pc:spChg chg="del">
          <ac:chgData name="Aymerick GUILLOUX" userId="3ccc7bd7-5a9c-4de6-8f66-a1254379e78e" providerId="ADAL" clId="{809A9D98-DFB4-41F1-8DEE-A234D135E235}" dt="2023-01-18T08:37:37.995" v="0" actId="931"/>
          <ac:spMkLst>
            <pc:docMk/>
            <pc:sldMk cId="2018865647" sldId="294"/>
            <ac:spMk id="5" creationId="{EC7D0E54-7A1B-F912-4762-C780CF46BF81}"/>
          </ac:spMkLst>
        </pc:spChg>
        <pc:spChg chg="del">
          <ac:chgData name="Aymerick GUILLOUX" userId="3ccc7bd7-5a9c-4de6-8f66-a1254379e78e" providerId="ADAL" clId="{809A9D98-DFB4-41F1-8DEE-A234D135E235}" dt="2023-01-18T08:38:52.269" v="11" actId="931"/>
          <ac:spMkLst>
            <pc:docMk/>
            <pc:sldMk cId="2018865647" sldId="294"/>
            <ac:spMk id="6" creationId="{39E71ABC-DBC0-1075-C8F5-02527C46CEE0}"/>
          </ac:spMkLst>
        </pc:spChg>
        <pc:spChg chg="mod">
          <ac:chgData name="Aymerick GUILLOUX" userId="3ccc7bd7-5a9c-4de6-8f66-a1254379e78e" providerId="ADAL" clId="{809A9D98-DFB4-41F1-8DEE-A234D135E235}" dt="2023-01-18T08:48:30.398" v="311" actId="14100"/>
          <ac:spMkLst>
            <pc:docMk/>
            <pc:sldMk cId="2018865647" sldId="294"/>
            <ac:spMk id="8" creationId="{FCEF98FD-981E-BF78-1AB9-BD5CD4C7D8A4}"/>
          </ac:spMkLst>
        </pc:spChg>
        <pc:spChg chg="mod">
          <ac:chgData name="Aymerick GUILLOUX" userId="3ccc7bd7-5a9c-4de6-8f66-a1254379e78e" providerId="ADAL" clId="{809A9D98-DFB4-41F1-8DEE-A234D135E235}" dt="2023-01-18T08:48:23.611" v="310" actId="20577"/>
          <ac:spMkLst>
            <pc:docMk/>
            <pc:sldMk cId="2018865647" sldId="294"/>
            <ac:spMk id="9" creationId="{DD269518-D79D-6767-FA76-2B0AAC1F7D54}"/>
          </ac:spMkLst>
        </pc:spChg>
        <pc:spChg chg="mod">
          <ac:chgData name="Aymerick GUILLOUX" userId="3ccc7bd7-5a9c-4de6-8f66-a1254379e78e" providerId="ADAL" clId="{809A9D98-DFB4-41F1-8DEE-A234D135E235}" dt="2023-01-18T08:49:07.881" v="314" actId="1076"/>
          <ac:spMkLst>
            <pc:docMk/>
            <pc:sldMk cId="2018865647" sldId="294"/>
            <ac:spMk id="12" creationId="{EFB87884-C489-8BA1-0625-EF74043211F0}"/>
          </ac:spMkLst>
        </pc:spChg>
        <pc:spChg chg="mod">
          <ac:chgData name="Aymerick GUILLOUX" userId="3ccc7bd7-5a9c-4de6-8f66-a1254379e78e" providerId="ADAL" clId="{809A9D98-DFB4-41F1-8DEE-A234D135E235}" dt="2023-01-18T08:48:55.675" v="312" actId="1076"/>
          <ac:spMkLst>
            <pc:docMk/>
            <pc:sldMk cId="2018865647" sldId="294"/>
            <ac:spMk id="13" creationId="{7F7A2A97-A1BA-DBA0-6DAB-D77A4E74B5A9}"/>
          </ac:spMkLst>
        </pc:spChg>
        <pc:spChg chg="mod">
          <ac:chgData name="Aymerick GUILLOUX" userId="3ccc7bd7-5a9c-4de6-8f66-a1254379e78e" providerId="ADAL" clId="{809A9D98-DFB4-41F1-8DEE-A234D135E235}" dt="2023-01-18T08:49:04.009" v="313" actId="1076"/>
          <ac:spMkLst>
            <pc:docMk/>
            <pc:sldMk cId="2018865647" sldId="294"/>
            <ac:spMk id="14" creationId="{70789D0C-CE37-9425-D8D1-B92D5CA29833}"/>
          </ac:spMkLst>
        </pc:spChg>
        <pc:spChg chg="add del mod">
          <ac:chgData name="Aymerick GUILLOUX" userId="3ccc7bd7-5a9c-4de6-8f66-a1254379e78e" providerId="ADAL" clId="{809A9D98-DFB4-41F1-8DEE-A234D135E235}" dt="2023-01-18T08:38:09.403" v="9" actId="478"/>
          <ac:spMkLst>
            <pc:docMk/>
            <pc:sldMk cId="2018865647" sldId="294"/>
            <ac:spMk id="20" creationId="{B9A4BD34-F9C4-20BA-C6C0-FD4AFF5191ED}"/>
          </ac:spMkLst>
        </pc:spChg>
        <pc:spChg chg="add del mod">
          <ac:chgData name="Aymerick GUILLOUX" userId="3ccc7bd7-5a9c-4de6-8f66-a1254379e78e" providerId="ADAL" clId="{809A9D98-DFB4-41F1-8DEE-A234D135E235}" dt="2023-01-18T08:41:57.442" v="51" actId="478"/>
          <ac:spMkLst>
            <pc:docMk/>
            <pc:sldMk cId="2018865647" sldId="294"/>
            <ac:spMk id="30" creationId="{DEC2236B-4685-7162-CB25-3963EDFAAED4}"/>
          </ac:spMkLst>
        </pc:spChg>
        <pc:picChg chg="add del mod">
          <ac:chgData name="Aymerick GUILLOUX" userId="3ccc7bd7-5a9c-4de6-8f66-a1254379e78e" providerId="ADAL" clId="{809A9D98-DFB4-41F1-8DEE-A234D135E235}" dt="2023-01-18T08:41:49.849" v="50" actId="478"/>
          <ac:picMkLst>
            <pc:docMk/>
            <pc:sldMk cId="2018865647" sldId="294"/>
            <ac:picMk id="17" creationId="{4C31DD77-1A0B-4303-033E-343C5E7CE742}"/>
          </ac:picMkLst>
        </pc:picChg>
        <pc:picChg chg="add mod">
          <ac:chgData name="Aymerick GUILLOUX" userId="3ccc7bd7-5a9c-4de6-8f66-a1254379e78e" providerId="ADAL" clId="{809A9D98-DFB4-41F1-8DEE-A234D135E235}" dt="2023-01-18T08:38:12.395" v="10" actId="1076"/>
          <ac:picMkLst>
            <pc:docMk/>
            <pc:sldMk cId="2018865647" sldId="294"/>
            <ac:picMk id="18" creationId="{1654B097-991D-BC83-3271-4C5B7040A3F2}"/>
          </ac:picMkLst>
        </pc:picChg>
        <pc:picChg chg="add mod ord">
          <ac:chgData name="Aymerick GUILLOUX" userId="3ccc7bd7-5a9c-4de6-8f66-a1254379e78e" providerId="ADAL" clId="{809A9D98-DFB4-41F1-8DEE-A234D135E235}" dt="2023-01-18T08:40:17.628" v="40" actId="692"/>
          <ac:picMkLst>
            <pc:docMk/>
            <pc:sldMk cId="2018865647" sldId="294"/>
            <ac:picMk id="22" creationId="{867F1BDF-EEE7-522A-A47E-C0DE24A87AB9}"/>
          </ac:picMkLst>
        </pc:picChg>
        <pc:picChg chg="add mod">
          <ac:chgData name="Aymerick GUILLOUX" userId="3ccc7bd7-5a9c-4de6-8f66-a1254379e78e" providerId="ADAL" clId="{809A9D98-DFB4-41F1-8DEE-A234D135E235}" dt="2023-01-18T08:40:36.732" v="42" actId="1076"/>
          <ac:picMkLst>
            <pc:docMk/>
            <pc:sldMk cId="2018865647" sldId="294"/>
            <ac:picMk id="23" creationId="{F4991B31-AF88-8783-5FE8-66B65D2D2ED2}"/>
          </ac:picMkLst>
        </pc:picChg>
        <pc:picChg chg="del mod">
          <ac:chgData name="Aymerick GUILLOUX" userId="3ccc7bd7-5a9c-4de6-8f66-a1254379e78e" providerId="ADAL" clId="{809A9D98-DFB4-41F1-8DEE-A234D135E235}" dt="2023-01-18T08:37:52.788" v="4" actId="478"/>
          <ac:picMkLst>
            <pc:docMk/>
            <pc:sldMk cId="2018865647" sldId="294"/>
            <ac:picMk id="25" creationId="{26240F90-62BA-2BB5-1CA0-9758677DA5CF}"/>
          </ac:picMkLst>
        </pc:picChg>
        <pc:picChg chg="add del mod">
          <ac:chgData name="Aymerick GUILLOUX" userId="3ccc7bd7-5a9c-4de6-8f66-a1254379e78e" providerId="ADAL" clId="{809A9D98-DFB4-41F1-8DEE-A234D135E235}" dt="2023-01-18T08:43:28.905" v="145" actId="478"/>
          <ac:picMkLst>
            <pc:docMk/>
            <pc:sldMk cId="2018865647" sldId="294"/>
            <ac:picMk id="28" creationId="{AACE52D1-DCBF-6AC9-0C0F-8CCDD1C78C49}"/>
          </ac:picMkLst>
        </pc:picChg>
        <pc:picChg chg="add mod">
          <ac:chgData name="Aymerick GUILLOUX" userId="3ccc7bd7-5a9c-4de6-8f66-a1254379e78e" providerId="ADAL" clId="{809A9D98-DFB4-41F1-8DEE-A234D135E235}" dt="2023-01-18T08:43:40.453" v="151" actId="1076"/>
          <ac:picMkLst>
            <pc:docMk/>
            <pc:sldMk cId="2018865647" sldId="294"/>
            <ac:picMk id="32" creationId="{87DDEA2C-57F5-D076-229B-29F34BFCCF9E}"/>
          </ac:picMkLst>
        </pc:picChg>
        <pc:picChg chg="add del mod">
          <ac:chgData name="Aymerick GUILLOUX" userId="3ccc7bd7-5a9c-4de6-8f66-a1254379e78e" providerId="ADAL" clId="{809A9D98-DFB4-41F1-8DEE-A234D135E235}" dt="2023-01-18T08:49:31.449" v="316" actId="478"/>
          <ac:picMkLst>
            <pc:docMk/>
            <pc:sldMk cId="2018865647" sldId="294"/>
            <ac:picMk id="34" creationId="{122AD6E7-AFA4-E738-B8EF-3359FFA4F9B5}"/>
          </ac:picMkLst>
        </pc:picChg>
        <pc:picChg chg="add mod">
          <ac:chgData name="Aymerick GUILLOUX" userId="3ccc7bd7-5a9c-4de6-8f66-a1254379e78e" providerId="ADAL" clId="{809A9D98-DFB4-41F1-8DEE-A234D135E235}" dt="2023-01-18T08:50:14.913" v="327" actId="962"/>
          <ac:picMkLst>
            <pc:docMk/>
            <pc:sldMk cId="2018865647" sldId="294"/>
            <ac:picMk id="36" creationId="{A30DAB86-A57E-0D44-7076-F956084E6808}"/>
          </ac:picMkLst>
        </pc:picChg>
        <pc:cxnChg chg="mod">
          <ac:chgData name="Aymerick GUILLOUX" userId="3ccc7bd7-5a9c-4de6-8f66-a1254379e78e" providerId="ADAL" clId="{809A9D98-DFB4-41F1-8DEE-A234D135E235}" dt="2023-01-18T08:40:49.158" v="43" actId="1582"/>
          <ac:cxnSpMkLst>
            <pc:docMk/>
            <pc:sldMk cId="2018865647" sldId="294"/>
            <ac:cxnSpMk id="11" creationId="{51C7EF42-0D6B-E273-8F99-A4C6442DC67D}"/>
          </ac:cxnSpMkLst>
        </pc:cxnChg>
        <pc:cxnChg chg="add mod">
          <ac:chgData name="Aymerick GUILLOUX" userId="3ccc7bd7-5a9c-4de6-8f66-a1254379e78e" providerId="ADAL" clId="{809A9D98-DFB4-41F1-8DEE-A234D135E235}" dt="2023-01-18T08:41:08.137" v="47" actId="14100"/>
          <ac:cxnSpMkLst>
            <pc:docMk/>
            <pc:sldMk cId="2018865647" sldId="294"/>
            <ac:cxnSpMk id="24" creationId="{39B35CE0-6579-E07D-EC7E-B282041934E4}"/>
          </ac:cxnSpMkLst>
        </pc:cxnChg>
      </pc:sldChg>
      <pc:sldChg chg="addSp delSp modSp mod">
        <pc:chgData name="Aymerick GUILLOUX" userId="3ccc7bd7-5a9c-4de6-8f66-a1254379e78e" providerId="ADAL" clId="{809A9D98-DFB4-41F1-8DEE-A234D135E235}" dt="2023-01-26T11:10:23.011" v="648"/>
        <pc:sldMkLst>
          <pc:docMk/>
          <pc:sldMk cId="2455599980" sldId="295"/>
        </pc:sldMkLst>
        <pc:spChg chg="mod">
          <ac:chgData name="Aymerick GUILLOUX" userId="3ccc7bd7-5a9c-4de6-8f66-a1254379e78e" providerId="ADAL" clId="{809A9D98-DFB4-41F1-8DEE-A234D135E235}" dt="2023-01-26T11:10:23.011" v="648"/>
          <ac:spMkLst>
            <pc:docMk/>
            <pc:sldMk cId="2455599980" sldId="295"/>
            <ac:spMk id="3" creationId="{16B031C8-1FF4-1B89-3678-88C9A853F954}"/>
          </ac:spMkLst>
        </pc:spChg>
        <pc:spChg chg="del">
          <ac:chgData name="Aymerick GUILLOUX" userId="3ccc7bd7-5a9c-4de6-8f66-a1254379e78e" providerId="ADAL" clId="{809A9D98-DFB4-41F1-8DEE-A234D135E235}" dt="2023-01-18T08:51:24.814" v="330" actId="931"/>
          <ac:spMkLst>
            <pc:docMk/>
            <pc:sldMk cId="2455599980" sldId="295"/>
            <ac:spMk id="4" creationId="{57FD1FB7-F69F-0C2D-9F3C-68B17AD3DFFA}"/>
          </ac:spMkLst>
        </pc:spChg>
        <pc:spChg chg="del mod">
          <ac:chgData name="Aymerick GUILLOUX" userId="3ccc7bd7-5a9c-4de6-8f66-a1254379e78e" providerId="ADAL" clId="{809A9D98-DFB4-41F1-8DEE-A234D135E235}" dt="2023-01-18T08:52:08.707" v="336" actId="931"/>
          <ac:spMkLst>
            <pc:docMk/>
            <pc:sldMk cId="2455599980" sldId="295"/>
            <ac:spMk id="5" creationId="{85174AE2-249E-F0B1-B963-7C617E1A463A}"/>
          </ac:spMkLst>
        </pc:spChg>
        <pc:spChg chg="del mod">
          <ac:chgData name="Aymerick GUILLOUX" userId="3ccc7bd7-5a9c-4de6-8f66-a1254379e78e" providerId="ADAL" clId="{809A9D98-DFB4-41F1-8DEE-A234D135E235}" dt="2023-01-18T08:51:51.626" v="333" actId="931"/>
          <ac:spMkLst>
            <pc:docMk/>
            <pc:sldMk cId="2455599980" sldId="295"/>
            <ac:spMk id="6" creationId="{D0662BC6-A177-5E7D-167D-A8E9FC158684}"/>
          </ac:spMkLst>
        </pc:spChg>
        <pc:spChg chg="del mod">
          <ac:chgData name="Aymerick GUILLOUX" userId="3ccc7bd7-5a9c-4de6-8f66-a1254379e78e" providerId="ADAL" clId="{809A9D98-DFB4-41F1-8DEE-A234D135E235}" dt="2023-01-18T08:52:43.364" v="339" actId="931"/>
          <ac:spMkLst>
            <pc:docMk/>
            <pc:sldMk cId="2455599980" sldId="295"/>
            <ac:spMk id="7" creationId="{2DF4986D-E3C5-086A-11DA-BCAF6365AF4A}"/>
          </ac:spMkLst>
        </pc:spChg>
        <pc:spChg chg="mod">
          <ac:chgData name="Aymerick GUILLOUX" userId="3ccc7bd7-5a9c-4de6-8f66-a1254379e78e" providerId="ADAL" clId="{809A9D98-DFB4-41F1-8DEE-A234D135E235}" dt="2023-01-18T08:52:55.916" v="362" actId="20577"/>
          <ac:spMkLst>
            <pc:docMk/>
            <pc:sldMk cId="2455599980" sldId="295"/>
            <ac:spMk id="8" creationId="{6128BE02-39EF-6BAC-CD12-24FB3223874D}"/>
          </ac:spMkLst>
        </pc:spChg>
        <pc:spChg chg="mod">
          <ac:chgData name="Aymerick GUILLOUX" userId="3ccc7bd7-5a9c-4de6-8f66-a1254379e78e" providerId="ADAL" clId="{809A9D98-DFB4-41F1-8DEE-A234D135E235}" dt="2023-01-18T08:53:17.303" v="439" actId="20577"/>
          <ac:spMkLst>
            <pc:docMk/>
            <pc:sldMk cId="2455599980" sldId="295"/>
            <ac:spMk id="9" creationId="{26822C46-40EC-23A6-A96A-8473D3DF3489}"/>
          </ac:spMkLst>
        </pc:spChg>
        <pc:spChg chg="mod">
          <ac:chgData name="Aymerick GUILLOUX" userId="3ccc7bd7-5a9c-4de6-8f66-a1254379e78e" providerId="ADAL" clId="{809A9D98-DFB4-41F1-8DEE-A234D135E235}" dt="2023-01-18T08:53:30.936" v="473" actId="20577"/>
          <ac:spMkLst>
            <pc:docMk/>
            <pc:sldMk cId="2455599980" sldId="295"/>
            <ac:spMk id="10" creationId="{AAB023C3-B2BF-3277-E63C-0BE401B7DF45}"/>
          </ac:spMkLst>
        </pc:spChg>
        <pc:spChg chg="mod">
          <ac:chgData name="Aymerick GUILLOUX" userId="3ccc7bd7-5a9c-4de6-8f66-a1254379e78e" providerId="ADAL" clId="{809A9D98-DFB4-41F1-8DEE-A234D135E235}" dt="2023-01-18T08:53:38.975" v="501" actId="20577"/>
          <ac:spMkLst>
            <pc:docMk/>
            <pc:sldMk cId="2455599980" sldId="295"/>
            <ac:spMk id="11" creationId="{8A746B70-1D0D-7ED4-5EAA-CCA495ADDCCE}"/>
          </ac:spMkLst>
        </pc:spChg>
        <pc:spChg chg="mod">
          <ac:chgData name="Aymerick GUILLOUX" userId="3ccc7bd7-5a9c-4de6-8f66-a1254379e78e" providerId="ADAL" clId="{809A9D98-DFB4-41F1-8DEE-A234D135E235}" dt="2023-01-18T08:50:44.004" v="329" actId="1076"/>
          <ac:spMkLst>
            <pc:docMk/>
            <pc:sldMk cId="2455599980" sldId="295"/>
            <ac:spMk id="12" creationId="{BDE2745A-F9D4-5F0C-9173-1CDA4FC5A1C6}"/>
          </ac:spMkLst>
        </pc:spChg>
        <pc:picChg chg="add mod">
          <ac:chgData name="Aymerick GUILLOUX" userId="3ccc7bd7-5a9c-4de6-8f66-a1254379e78e" providerId="ADAL" clId="{809A9D98-DFB4-41F1-8DEE-A234D135E235}" dt="2023-01-18T08:51:32.705" v="331" actId="27614"/>
          <ac:picMkLst>
            <pc:docMk/>
            <pc:sldMk cId="2455599980" sldId="295"/>
            <ac:picMk id="14" creationId="{0DE2A60C-E97F-6787-4184-29430C539BB9}"/>
          </ac:picMkLst>
        </pc:picChg>
        <pc:picChg chg="add mod">
          <ac:chgData name="Aymerick GUILLOUX" userId="3ccc7bd7-5a9c-4de6-8f66-a1254379e78e" providerId="ADAL" clId="{809A9D98-DFB4-41F1-8DEE-A234D135E235}" dt="2023-01-18T08:52:01.468" v="334" actId="27614"/>
          <ac:picMkLst>
            <pc:docMk/>
            <pc:sldMk cId="2455599980" sldId="295"/>
            <ac:picMk id="16" creationId="{1F218039-93E1-069E-1B91-57613019FF47}"/>
          </ac:picMkLst>
        </pc:picChg>
        <pc:picChg chg="add mod">
          <ac:chgData name="Aymerick GUILLOUX" userId="3ccc7bd7-5a9c-4de6-8f66-a1254379e78e" providerId="ADAL" clId="{809A9D98-DFB4-41F1-8DEE-A234D135E235}" dt="2023-01-18T08:52:19.995" v="337" actId="27614"/>
          <ac:picMkLst>
            <pc:docMk/>
            <pc:sldMk cId="2455599980" sldId="295"/>
            <ac:picMk id="18" creationId="{3FDE2502-9C08-3E04-D5F9-D31C8142F797}"/>
          </ac:picMkLst>
        </pc:picChg>
        <pc:picChg chg="add mod">
          <ac:chgData name="Aymerick GUILLOUX" userId="3ccc7bd7-5a9c-4de6-8f66-a1254379e78e" providerId="ADAL" clId="{809A9D98-DFB4-41F1-8DEE-A234D135E235}" dt="2023-01-18T08:52:49.169" v="340" actId="27614"/>
          <ac:picMkLst>
            <pc:docMk/>
            <pc:sldMk cId="2455599980" sldId="295"/>
            <ac:picMk id="20" creationId="{54C616CB-6D4A-F5A3-B68B-CE045DE6F763}"/>
          </ac:picMkLst>
        </pc:picChg>
      </pc:sldChg>
      <pc:sldChg chg="addSp delSp modSp mod">
        <pc:chgData name="Aymerick GUILLOUX" userId="3ccc7bd7-5a9c-4de6-8f66-a1254379e78e" providerId="ADAL" clId="{809A9D98-DFB4-41F1-8DEE-A234D135E235}" dt="2023-01-26T11:16:38.497" v="936" actId="20577"/>
        <pc:sldMkLst>
          <pc:docMk/>
          <pc:sldMk cId="396916167" sldId="296"/>
        </pc:sldMkLst>
        <pc:spChg chg="mod">
          <ac:chgData name="Aymerick GUILLOUX" userId="3ccc7bd7-5a9c-4de6-8f66-a1254379e78e" providerId="ADAL" clId="{809A9D98-DFB4-41F1-8DEE-A234D135E235}" dt="2023-01-26T11:10:28.781" v="649"/>
          <ac:spMkLst>
            <pc:docMk/>
            <pc:sldMk cId="396916167" sldId="296"/>
            <ac:spMk id="3" creationId="{C1460E1A-EA0A-DDA3-E330-2F93D36A19A4}"/>
          </ac:spMkLst>
        </pc:spChg>
        <pc:spChg chg="del">
          <ac:chgData name="Aymerick GUILLOUX" userId="3ccc7bd7-5a9c-4de6-8f66-a1254379e78e" providerId="ADAL" clId="{809A9D98-DFB4-41F1-8DEE-A234D135E235}" dt="2023-01-26T11:15:17.290" v="880" actId="931"/>
          <ac:spMkLst>
            <pc:docMk/>
            <pc:sldMk cId="396916167" sldId="296"/>
            <ac:spMk id="4" creationId="{3CFE3B8F-416D-69B4-E1E3-F81FFD727911}"/>
          </ac:spMkLst>
        </pc:spChg>
        <pc:spChg chg="del">
          <ac:chgData name="Aymerick GUILLOUX" userId="3ccc7bd7-5a9c-4de6-8f66-a1254379e78e" providerId="ADAL" clId="{809A9D98-DFB4-41F1-8DEE-A234D135E235}" dt="2023-01-26T11:16:02.353" v="883" actId="931"/>
          <ac:spMkLst>
            <pc:docMk/>
            <pc:sldMk cId="396916167" sldId="296"/>
            <ac:spMk id="5" creationId="{AFFF2ECE-B766-B91A-6E3E-5B30892D718D}"/>
          </ac:spMkLst>
        </pc:spChg>
        <pc:spChg chg="mod">
          <ac:chgData name="Aymerick GUILLOUX" userId="3ccc7bd7-5a9c-4de6-8f66-a1254379e78e" providerId="ADAL" clId="{809A9D98-DFB4-41F1-8DEE-A234D135E235}" dt="2023-01-26T11:16:27.630" v="915" actId="5793"/>
          <ac:spMkLst>
            <pc:docMk/>
            <pc:sldMk cId="396916167" sldId="296"/>
            <ac:spMk id="6" creationId="{03828031-F890-7509-C175-EE0461CC42F9}"/>
          </ac:spMkLst>
        </pc:spChg>
        <pc:spChg chg="mod">
          <ac:chgData name="Aymerick GUILLOUX" userId="3ccc7bd7-5a9c-4de6-8f66-a1254379e78e" providerId="ADAL" clId="{809A9D98-DFB4-41F1-8DEE-A234D135E235}" dt="2023-01-26T11:16:38.497" v="936" actId="20577"/>
          <ac:spMkLst>
            <pc:docMk/>
            <pc:sldMk cId="396916167" sldId="296"/>
            <ac:spMk id="7" creationId="{7AC10AB2-F29E-7586-5055-0BF0126BAD76}"/>
          </ac:spMkLst>
        </pc:spChg>
        <pc:spChg chg="mod">
          <ac:chgData name="Aymerick GUILLOUX" userId="3ccc7bd7-5a9c-4de6-8f66-a1254379e78e" providerId="ADAL" clId="{809A9D98-DFB4-41F1-8DEE-A234D135E235}" dt="2023-01-26T11:14:25.615" v="879" actId="20577"/>
          <ac:spMkLst>
            <pc:docMk/>
            <pc:sldMk cId="396916167" sldId="296"/>
            <ac:spMk id="8" creationId="{18513988-4543-1F37-4180-A03EACB3D6E4}"/>
          </ac:spMkLst>
        </pc:spChg>
        <pc:graphicFrameChg chg="modGraphic">
          <ac:chgData name="Aymerick GUILLOUX" userId="3ccc7bd7-5a9c-4de6-8f66-a1254379e78e" providerId="ADAL" clId="{809A9D98-DFB4-41F1-8DEE-A234D135E235}" dt="2023-01-26T11:09:36.825" v="619" actId="20577"/>
          <ac:graphicFrameMkLst>
            <pc:docMk/>
            <pc:sldMk cId="396916167" sldId="296"/>
            <ac:graphicFrameMk id="9" creationId="{F6D77AA9-BDD5-FB6B-2F61-D6BC0195644F}"/>
          </ac:graphicFrameMkLst>
        </pc:graphicFrameChg>
        <pc:picChg chg="add mod">
          <ac:chgData name="Aymerick GUILLOUX" userId="3ccc7bd7-5a9c-4de6-8f66-a1254379e78e" providerId="ADAL" clId="{809A9D98-DFB4-41F1-8DEE-A234D135E235}" dt="2023-01-26T11:15:24.895" v="882" actId="962"/>
          <ac:picMkLst>
            <pc:docMk/>
            <pc:sldMk cId="396916167" sldId="296"/>
            <ac:picMk id="12" creationId="{BE4F64C5-8270-91F2-8A39-62050B5600B4}"/>
          </ac:picMkLst>
        </pc:picChg>
        <pc:picChg chg="add mod">
          <ac:chgData name="Aymerick GUILLOUX" userId="3ccc7bd7-5a9c-4de6-8f66-a1254379e78e" providerId="ADAL" clId="{809A9D98-DFB4-41F1-8DEE-A234D135E235}" dt="2023-01-26T11:16:12.885" v="884" actId="27614"/>
          <ac:picMkLst>
            <pc:docMk/>
            <pc:sldMk cId="396916167" sldId="296"/>
            <ac:picMk id="14" creationId="{1F3E1FEA-3992-C1CB-9A59-2DB5966AE405}"/>
          </ac:picMkLst>
        </pc:picChg>
      </pc:sldChg>
      <pc:sldChg chg="addSp delSp modSp mod">
        <pc:chgData name="Aymerick GUILLOUX" userId="3ccc7bd7-5a9c-4de6-8f66-a1254379e78e" providerId="ADAL" clId="{809A9D98-DFB4-41F1-8DEE-A234D135E235}" dt="2023-01-26T11:18:47.655" v="1083" actId="20577"/>
        <pc:sldMkLst>
          <pc:docMk/>
          <pc:sldMk cId="3104349946" sldId="297"/>
        </pc:sldMkLst>
        <pc:spChg chg="mod">
          <ac:chgData name="Aymerick GUILLOUX" userId="3ccc7bd7-5a9c-4de6-8f66-a1254379e78e" providerId="ADAL" clId="{809A9D98-DFB4-41F1-8DEE-A234D135E235}" dt="2023-01-26T11:10:32.138" v="650"/>
          <ac:spMkLst>
            <pc:docMk/>
            <pc:sldMk cId="3104349946" sldId="297"/>
            <ac:spMk id="3" creationId="{4821ACC6-2318-9133-A6E5-BAE0E3AD85B6}"/>
          </ac:spMkLst>
        </pc:spChg>
        <pc:spChg chg="del">
          <ac:chgData name="Aymerick GUILLOUX" userId="3ccc7bd7-5a9c-4de6-8f66-a1254379e78e" providerId="ADAL" clId="{809A9D98-DFB4-41F1-8DEE-A234D135E235}" dt="2023-01-26T11:18:01.338" v="1035" actId="931"/>
          <ac:spMkLst>
            <pc:docMk/>
            <pc:sldMk cId="3104349946" sldId="297"/>
            <ac:spMk id="4" creationId="{1A2D23FA-91EB-B445-9CE5-79D4A4C3E650}"/>
          </ac:spMkLst>
        </pc:spChg>
        <pc:spChg chg="del">
          <ac:chgData name="Aymerick GUILLOUX" userId="3ccc7bd7-5a9c-4de6-8f66-a1254379e78e" providerId="ADAL" clId="{809A9D98-DFB4-41F1-8DEE-A234D135E235}" dt="2023-01-26T11:18:18.411" v="1036" actId="931"/>
          <ac:spMkLst>
            <pc:docMk/>
            <pc:sldMk cId="3104349946" sldId="297"/>
            <ac:spMk id="5" creationId="{BCB506DF-8FB6-CA20-0FC8-B0C12D656720}"/>
          </ac:spMkLst>
        </pc:spChg>
        <pc:spChg chg="mod">
          <ac:chgData name="Aymerick GUILLOUX" userId="3ccc7bd7-5a9c-4de6-8f66-a1254379e78e" providerId="ADAL" clId="{809A9D98-DFB4-41F1-8DEE-A234D135E235}" dt="2023-01-26T11:18:40.804" v="1069" actId="20577"/>
          <ac:spMkLst>
            <pc:docMk/>
            <pc:sldMk cId="3104349946" sldId="297"/>
            <ac:spMk id="6" creationId="{CE4AF625-9CDA-4DAC-A6FB-6F35BEE95DCD}"/>
          </ac:spMkLst>
        </pc:spChg>
        <pc:spChg chg="mod">
          <ac:chgData name="Aymerick GUILLOUX" userId="3ccc7bd7-5a9c-4de6-8f66-a1254379e78e" providerId="ADAL" clId="{809A9D98-DFB4-41F1-8DEE-A234D135E235}" dt="2023-01-26T11:18:47.655" v="1083" actId="20577"/>
          <ac:spMkLst>
            <pc:docMk/>
            <pc:sldMk cId="3104349946" sldId="297"/>
            <ac:spMk id="7" creationId="{BBA6628C-4508-1459-8DB4-ADE587737E06}"/>
          </ac:spMkLst>
        </pc:spChg>
        <pc:graphicFrameChg chg="modGraphic">
          <ac:chgData name="Aymerick GUILLOUX" userId="3ccc7bd7-5a9c-4de6-8f66-a1254379e78e" providerId="ADAL" clId="{809A9D98-DFB4-41F1-8DEE-A234D135E235}" dt="2023-01-26T11:17:23.348" v="1034" actId="20577"/>
          <ac:graphicFrameMkLst>
            <pc:docMk/>
            <pc:sldMk cId="3104349946" sldId="297"/>
            <ac:graphicFrameMk id="9" creationId="{94B871AD-4431-8C75-1704-960BA464580D}"/>
          </ac:graphicFrameMkLst>
        </pc:graphicFrameChg>
        <pc:picChg chg="add mod">
          <ac:chgData name="Aymerick GUILLOUX" userId="3ccc7bd7-5a9c-4de6-8f66-a1254379e78e" providerId="ADAL" clId="{809A9D98-DFB4-41F1-8DEE-A234D135E235}" dt="2023-01-26T11:18:18.461" v="1037" actId="27614"/>
          <ac:picMkLst>
            <pc:docMk/>
            <pc:sldMk cId="3104349946" sldId="297"/>
            <ac:picMk id="11" creationId="{C21BA0ED-F1C5-DFC1-6513-BAC493806F35}"/>
          </ac:picMkLst>
        </pc:picChg>
        <pc:picChg chg="add mod">
          <ac:chgData name="Aymerick GUILLOUX" userId="3ccc7bd7-5a9c-4de6-8f66-a1254379e78e" providerId="ADAL" clId="{809A9D98-DFB4-41F1-8DEE-A234D135E235}" dt="2023-01-26T11:18:18.461" v="1038" actId="962"/>
          <ac:picMkLst>
            <pc:docMk/>
            <pc:sldMk cId="3104349946" sldId="297"/>
            <ac:picMk id="13" creationId="{12B6E51F-BBFD-43A8-9861-865C10BCC76C}"/>
          </ac:picMkLst>
        </pc:picChg>
      </pc:sldChg>
      <pc:sldChg chg="modSp mod">
        <pc:chgData name="Aymerick GUILLOUX" userId="3ccc7bd7-5a9c-4de6-8f66-a1254379e78e" providerId="ADAL" clId="{809A9D98-DFB4-41F1-8DEE-A234D135E235}" dt="2023-01-26T11:10:46.919" v="652"/>
        <pc:sldMkLst>
          <pc:docMk/>
          <pc:sldMk cId="1028327514" sldId="298"/>
        </pc:sldMkLst>
        <pc:spChg chg="mod">
          <ac:chgData name="Aymerick GUILLOUX" userId="3ccc7bd7-5a9c-4de6-8f66-a1254379e78e" providerId="ADAL" clId="{809A9D98-DFB4-41F1-8DEE-A234D135E235}" dt="2023-01-26T11:10:46.919" v="652"/>
          <ac:spMkLst>
            <pc:docMk/>
            <pc:sldMk cId="1028327514" sldId="298"/>
            <ac:spMk id="3" creationId="{8E8A72A3-7EFB-D7BA-A43F-43C997BAAFEA}"/>
          </ac:spMkLst>
        </pc:spChg>
      </pc:sldChg>
      <pc:sldChg chg="modSp mod">
        <pc:chgData name="Aymerick GUILLOUX" userId="3ccc7bd7-5a9c-4de6-8f66-a1254379e78e" providerId="ADAL" clId="{809A9D98-DFB4-41F1-8DEE-A234D135E235}" dt="2023-01-26T11:11:04.623" v="666" actId="6549"/>
        <pc:sldMkLst>
          <pc:docMk/>
          <pc:sldMk cId="1956393044" sldId="299"/>
        </pc:sldMkLst>
        <pc:spChg chg="mod">
          <ac:chgData name="Aymerick GUILLOUX" userId="3ccc7bd7-5a9c-4de6-8f66-a1254379e78e" providerId="ADAL" clId="{809A9D98-DFB4-41F1-8DEE-A234D135E235}" dt="2023-01-26T11:11:04.623" v="666" actId="6549"/>
          <ac:spMkLst>
            <pc:docMk/>
            <pc:sldMk cId="1956393044" sldId="299"/>
            <ac:spMk id="3" creationId="{24FEF663-E25D-4AEA-8033-0F05F12B28B5}"/>
          </ac:spMkLst>
        </pc:spChg>
      </pc:sldChg>
      <pc:sldChg chg="modSp mod">
        <pc:chgData name="Aymerick GUILLOUX" userId="3ccc7bd7-5a9c-4de6-8f66-a1254379e78e" providerId="ADAL" clId="{809A9D98-DFB4-41F1-8DEE-A234D135E235}" dt="2023-01-26T11:11:24.829" v="683" actId="20577"/>
        <pc:sldMkLst>
          <pc:docMk/>
          <pc:sldMk cId="1742115767" sldId="301"/>
        </pc:sldMkLst>
        <pc:spChg chg="mod">
          <ac:chgData name="Aymerick GUILLOUX" userId="3ccc7bd7-5a9c-4de6-8f66-a1254379e78e" providerId="ADAL" clId="{809A9D98-DFB4-41F1-8DEE-A234D135E235}" dt="2023-01-26T11:11:24.829" v="683" actId="20577"/>
          <ac:spMkLst>
            <pc:docMk/>
            <pc:sldMk cId="1742115767" sldId="301"/>
            <ac:spMk id="3" creationId="{B0B64A27-DEF3-D8A6-5CD7-D6C584870F7A}"/>
          </ac:spMkLst>
        </pc:spChg>
      </pc:sldChg>
      <pc:sldChg chg="modSp mod">
        <pc:chgData name="Aymerick GUILLOUX" userId="3ccc7bd7-5a9c-4de6-8f66-a1254379e78e" providerId="ADAL" clId="{809A9D98-DFB4-41F1-8DEE-A234D135E235}" dt="2023-01-26T11:10:37.217" v="651"/>
        <pc:sldMkLst>
          <pc:docMk/>
          <pc:sldMk cId="1554736805" sldId="303"/>
        </pc:sldMkLst>
        <pc:spChg chg="mod">
          <ac:chgData name="Aymerick GUILLOUX" userId="3ccc7bd7-5a9c-4de6-8f66-a1254379e78e" providerId="ADAL" clId="{809A9D98-DFB4-41F1-8DEE-A234D135E235}" dt="2023-01-26T11:10:37.217" v="651"/>
          <ac:spMkLst>
            <pc:docMk/>
            <pc:sldMk cId="1554736805" sldId="303"/>
            <ac:spMk id="3" creationId="{9F882A27-0CE4-D692-1241-F957E8FAA4F5}"/>
          </ac:spMkLst>
        </pc:spChg>
      </pc:sldChg>
      <pc:sldChg chg="modSp mod">
        <pc:chgData name="Aymerick GUILLOUX" userId="3ccc7bd7-5a9c-4de6-8f66-a1254379e78e" providerId="ADAL" clId="{809A9D98-DFB4-41F1-8DEE-A234D135E235}" dt="2023-01-26T11:11:30.882" v="684"/>
        <pc:sldMkLst>
          <pc:docMk/>
          <pc:sldMk cId="766349346" sldId="304"/>
        </pc:sldMkLst>
        <pc:spChg chg="mod">
          <ac:chgData name="Aymerick GUILLOUX" userId="3ccc7bd7-5a9c-4de6-8f66-a1254379e78e" providerId="ADAL" clId="{809A9D98-DFB4-41F1-8DEE-A234D135E235}" dt="2023-01-26T11:11:30.882" v="684"/>
          <ac:spMkLst>
            <pc:docMk/>
            <pc:sldMk cId="766349346" sldId="304"/>
            <ac:spMk id="3" creationId="{9F9E3CE4-FA78-B406-3A2B-F0866E218697}"/>
          </ac:spMkLst>
        </pc:spChg>
      </pc:sldChg>
      <pc:sldChg chg="modSp mod">
        <pc:chgData name="Aymerick GUILLOUX" userId="3ccc7bd7-5a9c-4de6-8f66-a1254379e78e" providerId="ADAL" clId="{809A9D98-DFB4-41F1-8DEE-A234D135E235}" dt="2023-01-26T11:11:45.773" v="687"/>
        <pc:sldMkLst>
          <pc:docMk/>
          <pc:sldMk cId="3363600522" sldId="305"/>
        </pc:sldMkLst>
        <pc:spChg chg="mod">
          <ac:chgData name="Aymerick GUILLOUX" userId="3ccc7bd7-5a9c-4de6-8f66-a1254379e78e" providerId="ADAL" clId="{809A9D98-DFB4-41F1-8DEE-A234D135E235}" dt="2023-01-26T11:11:45.773" v="687"/>
          <ac:spMkLst>
            <pc:docMk/>
            <pc:sldMk cId="3363600522" sldId="305"/>
            <ac:spMk id="3" creationId="{73FC503A-2DCB-A6ED-CF16-A63CE2390455}"/>
          </ac:spMkLst>
        </pc:spChg>
      </pc:sldChg>
      <pc:sldChg chg="modSp mod">
        <pc:chgData name="Aymerick GUILLOUX" userId="3ccc7bd7-5a9c-4de6-8f66-a1254379e78e" providerId="ADAL" clId="{809A9D98-DFB4-41F1-8DEE-A234D135E235}" dt="2023-01-26T11:11:41.592" v="686"/>
        <pc:sldMkLst>
          <pc:docMk/>
          <pc:sldMk cId="4218401742" sldId="306"/>
        </pc:sldMkLst>
        <pc:spChg chg="mod">
          <ac:chgData name="Aymerick GUILLOUX" userId="3ccc7bd7-5a9c-4de6-8f66-a1254379e78e" providerId="ADAL" clId="{809A9D98-DFB4-41F1-8DEE-A234D135E235}" dt="2023-01-26T11:11:41.592" v="686"/>
          <ac:spMkLst>
            <pc:docMk/>
            <pc:sldMk cId="4218401742" sldId="306"/>
            <ac:spMk id="3" creationId="{0D422A22-F539-A359-3330-D99FCE187EB9}"/>
          </ac:spMkLst>
        </pc:spChg>
      </pc:sldChg>
      <pc:sldChg chg="modSp mod">
        <pc:chgData name="Aymerick GUILLOUX" userId="3ccc7bd7-5a9c-4de6-8f66-a1254379e78e" providerId="ADAL" clId="{809A9D98-DFB4-41F1-8DEE-A234D135E235}" dt="2023-01-26T11:11:38.553" v="685"/>
        <pc:sldMkLst>
          <pc:docMk/>
          <pc:sldMk cId="3664815531" sldId="307"/>
        </pc:sldMkLst>
        <pc:spChg chg="mod">
          <ac:chgData name="Aymerick GUILLOUX" userId="3ccc7bd7-5a9c-4de6-8f66-a1254379e78e" providerId="ADAL" clId="{809A9D98-DFB4-41F1-8DEE-A234D135E235}" dt="2023-01-26T11:11:38.553" v="685"/>
          <ac:spMkLst>
            <pc:docMk/>
            <pc:sldMk cId="3664815531" sldId="307"/>
            <ac:spMk id="3" creationId="{F9A07C3B-2A30-99A8-0243-D9EAF17AB712}"/>
          </ac:spMkLst>
        </pc:spChg>
      </pc:sldChg>
    </pc:docChg>
  </pc:docChgLst>
  <pc:docChgLst>
    <pc:chgData name="Aymerick GUILLOUX" userId="3ccc7bd7-5a9c-4de6-8f66-a1254379e78e" providerId="ADAL" clId="{647FDB78-D966-4450-9808-840B33EA7AF5}"/>
    <pc:docChg chg="custSel modSld">
      <pc:chgData name="Aymerick GUILLOUX" userId="3ccc7bd7-5a9c-4de6-8f66-a1254379e78e" providerId="ADAL" clId="{647FDB78-D966-4450-9808-840B33EA7AF5}" dt="2023-06-02T06:36:39.366" v="1059" actId="1076"/>
      <pc:docMkLst>
        <pc:docMk/>
      </pc:docMkLst>
      <pc:sldChg chg="modSp mod">
        <pc:chgData name="Aymerick GUILLOUX" userId="3ccc7bd7-5a9c-4de6-8f66-a1254379e78e" providerId="ADAL" clId="{647FDB78-D966-4450-9808-840B33EA7AF5}" dt="2023-04-12T07:08:58.768" v="1057" actId="313"/>
        <pc:sldMkLst>
          <pc:docMk/>
          <pc:sldMk cId="1956393044" sldId="299"/>
        </pc:sldMkLst>
        <pc:graphicFrameChg chg="mod modGraphic">
          <ac:chgData name="Aymerick GUILLOUX" userId="3ccc7bd7-5a9c-4de6-8f66-a1254379e78e" providerId="ADAL" clId="{647FDB78-D966-4450-9808-840B33EA7AF5}" dt="2023-04-12T07:08:58.768" v="1057" actId="313"/>
          <ac:graphicFrameMkLst>
            <pc:docMk/>
            <pc:sldMk cId="1956393044" sldId="299"/>
            <ac:graphicFrameMk id="5" creationId="{C376EE05-7E09-8E3A-4235-81075A588EDF}"/>
          </ac:graphicFrameMkLst>
        </pc:graphicFrameChg>
      </pc:sldChg>
      <pc:sldChg chg="modSp mod">
        <pc:chgData name="Aymerick GUILLOUX" userId="3ccc7bd7-5a9c-4de6-8f66-a1254379e78e" providerId="ADAL" clId="{647FDB78-D966-4450-9808-840B33EA7AF5}" dt="2023-06-02T06:36:39.366" v="1059" actId="1076"/>
        <pc:sldMkLst>
          <pc:docMk/>
          <pc:sldMk cId="3363600522" sldId="305"/>
        </pc:sldMkLst>
        <pc:picChg chg="mod">
          <ac:chgData name="Aymerick GUILLOUX" userId="3ccc7bd7-5a9c-4de6-8f66-a1254379e78e" providerId="ADAL" clId="{647FDB78-D966-4450-9808-840B33EA7AF5}" dt="2023-06-02T06:36:39.366" v="1059" actId="1076"/>
          <ac:picMkLst>
            <pc:docMk/>
            <pc:sldMk cId="3363600522" sldId="305"/>
            <ac:picMk id="79" creationId="{83F2A9AB-6137-FC89-BF88-4A584CCDDDAE}"/>
          </ac:picMkLst>
        </pc:picChg>
      </pc:sldChg>
      <pc:sldChg chg="modSp mod">
        <pc:chgData name="Aymerick GUILLOUX" userId="3ccc7bd7-5a9c-4de6-8f66-a1254379e78e" providerId="ADAL" clId="{647FDB78-D966-4450-9808-840B33EA7AF5}" dt="2023-06-01T11:46:52.064" v="1058" actId="313"/>
        <pc:sldMkLst>
          <pc:docMk/>
          <pc:sldMk cId="4218401742" sldId="306"/>
        </pc:sldMkLst>
        <pc:spChg chg="mod">
          <ac:chgData name="Aymerick GUILLOUX" userId="3ccc7bd7-5a9c-4de6-8f66-a1254379e78e" providerId="ADAL" clId="{647FDB78-D966-4450-9808-840B33EA7AF5}" dt="2023-06-01T11:46:52.064" v="1058" actId="313"/>
          <ac:spMkLst>
            <pc:docMk/>
            <pc:sldMk cId="4218401742" sldId="306"/>
            <ac:spMk id="13" creationId="{8DD7B369-27F4-B5BA-4BB7-B736161909B0}"/>
          </ac:spMkLst>
        </pc:spChg>
      </pc:sldChg>
    </pc:docChg>
  </pc:docChgLst>
  <pc:docChgLst>
    <pc:chgData name="Aymerick GUILLOUX" userId="3ccc7bd7-5a9c-4de6-8f66-a1254379e78e" providerId="ADAL" clId="{C0B11D13-04C1-41D6-BB95-B3171155318E}"/>
    <pc:docChg chg="undo redo custSel modSld">
      <pc:chgData name="Aymerick GUILLOUX" userId="3ccc7bd7-5a9c-4de6-8f66-a1254379e78e" providerId="ADAL" clId="{C0B11D13-04C1-41D6-BB95-B3171155318E}" dt="2023-02-17T14:05:38.822" v="5315" actId="20577"/>
      <pc:docMkLst>
        <pc:docMk/>
      </pc:docMkLst>
      <pc:sldChg chg="modSp mod">
        <pc:chgData name="Aymerick GUILLOUX" userId="3ccc7bd7-5a9c-4de6-8f66-a1254379e78e" providerId="ADAL" clId="{C0B11D13-04C1-41D6-BB95-B3171155318E}" dt="2023-02-17T14:01:01.092" v="5288" actId="20577"/>
        <pc:sldMkLst>
          <pc:docMk/>
          <pc:sldMk cId="396916167" sldId="296"/>
        </pc:sldMkLst>
        <pc:graphicFrameChg chg="modGraphic">
          <ac:chgData name="Aymerick GUILLOUX" userId="3ccc7bd7-5a9c-4de6-8f66-a1254379e78e" providerId="ADAL" clId="{C0B11D13-04C1-41D6-BB95-B3171155318E}" dt="2023-02-17T14:01:01.092" v="5288" actId="20577"/>
          <ac:graphicFrameMkLst>
            <pc:docMk/>
            <pc:sldMk cId="396916167" sldId="296"/>
            <ac:graphicFrameMk id="9" creationId="{F6D77AA9-BDD5-FB6B-2F61-D6BC0195644F}"/>
          </ac:graphicFrameMkLst>
        </pc:graphicFrameChg>
      </pc:sldChg>
      <pc:sldChg chg="modSp mod">
        <pc:chgData name="Aymerick GUILLOUX" userId="3ccc7bd7-5a9c-4de6-8f66-a1254379e78e" providerId="ADAL" clId="{C0B11D13-04C1-41D6-BB95-B3171155318E}" dt="2023-02-08T15:28:12.645" v="773" actId="20577"/>
        <pc:sldMkLst>
          <pc:docMk/>
          <pc:sldMk cId="3104349946" sldId="297"/>
        </pc:sldMkLst>
        <pc:spChg chg="mod">
          <ac:chgData name="Aymerick GUILLOUX" userId="3ccc7bd7-5a9c-4de6-8f66-a1254379e78e" providerId="ADAL" clId="{C0B11D13-04C1-41D6-BB95-B3171155318E}" dt="2023-02-08T12:25:29.902" v="244" actId="20577"/>
          <ac:spMkLst>
            <pc:docMk/>
            <pc:sldMk cId="3104349946" sldId="297"/>
            <ac:spMk id="8" creationId="{B72E6AD3-18FD-D5E3-08C7-D6A6CD7514E6}"/>
          </ac:spMkLst>
        </pc:spChg>
        <pc:graphicFrameChg chg="mod modGraphic">
          <ac:chgData name="Aymerick GUILLOUX" userId="3ccc7bd7-5a9c-4de6-8f66-a1254379e78e" providerId="ADAL" clId="{C0B11D13-04C1-41D6-BB95-B3171155318E}" dt="2023-02-08T15:28:12.645" v="773" actId="20577"/>
          <ac:graphicFrameMkLst>
            <pc:docMk/>
            <pc:sldMk cId="3104349946" sldId="297"/>
            <ac:graphicFrameMk id="9" creationId="{94B871AD-4431-8C75-1704-960BA464580D}"/>
          </ac:graphicFrameMkLst>
        </pc:graphicFrameChg>
      </pc:sldChg>
      <pc:sldChg chg="addSp delSp modSp mod">
        <pc:chgData name="Aymerick GUILLOUX" userId="3ccc7bd7-5a9c-4de6-8f66-a1254379e78e" providerId="ADAL" clId="{C0B11D13-04C1-41D6-BB95-B3171155318E}" dt="2023-02-09T12:46:00.730" v="5287" actId="167"/>
        <pc:sldMkLst>
          <pc:docMk/>
          <pc:sldMk cId="1028327514" sldId="298"/>
        </pc:sldMkLst>
        <pc:spChg chg="del">
          <ac:chgData name="Aymerick GUILLOUX" userId="3ccc7bd7-5a9c-4de6-8f66-a1254379e78e" providerId="ADAL" clId="{C0B11D13-04C1-41D6-BB95-B3171155318E}" dt="2023-02-08T16:04:39.643" v="1762" actId="931"/>
          <ac:spMkLst>
            <pc:docMk/>
            <pc:sldMk cId="1028327514" sldId="298"/>
            <ac:spMk id="4" creationId="{14E93923-4B12-2540-FA6A-23678F5D69D7}"/>
          </ac:spMkLst>
        </pc:spChg>
        <pc:spChg chg="del mod">
          <ac:chgData name="Aymerick GUILLOUX" userId="3ccc7bd7-5a9c-4de6-8f66-a1254379e78e" providerId="ADAL" clId="{C0B11D13-04C1-41D6-BB95-B3171155318E}" dt="2023-02-08T16:09:21.349" v="1765" actId="931"/>
          <ac:spMkLst>
            <pc:docMk/>
            <pc:sldMk cId="1028327514" sldId="298"/>
            <ac:spMk id="5" creationId="{76A69828-873F-AD4E-F8ED-0AC839F93222}"/>
          </ac:spMkLst>
        </pc:spChg>
        <pc:spChg chg="mod">
          <ac:chgData name="Aymerick GUILLOUX" userId="3ccc7bd7-5a9c-4de6-8f66-a1254379e78e" providerId="ADAL" clId="{C0B11D13-04C1-41D6-BB95-B3171155318E}" dt="2023-02-09T11:28:10.609" v="4260" actId="20577"/>
          <ac:spMkLst>
            <pc:docMk/>
            <pc:sldMk cId="1028327514" sldId="298"/>
            <ac:spMk id="6" creationId="{BBAA46D0-A92B-F9E7-81DB-0955F8CE867F}"/>
          </ac:spMkLst>
        </pc:spChg>
        <pc:spChg chg="mod">
          <ac:chgData name="Aymerick GUILLOUX" userId="3ccc7bd7-5a9c-4de6-8f66-a1254379e78e" providerId="ADAL" clId="{C0B11D13-04C1-41D6-BB95-B3171155318E}" dt="2023-02-09T11:28:37.228" v="4342" actId="20577"/>
          <ac:spMkLst>
            <pc:docMk/>
            <pc:sldMk cId="1028327514" sldId="298"/>
            <ac:spMk id="7" creationId="{49462776-B368-8174-D4D6-59E1BD1AC740}"/>
          </ac:spMkLst>
        </pc:spChg>
        <pc:spChg chg="mod">
          <ac:chgData name="Aymerick GUILLOUX" userId="3ccc7bd7-5a9c-4de6-8f66-a1254379e78e" providerId="ADAL" clId="{C0B11D13-04C1-41D6-BB95-B3171155318E}" dt="2023-02-09T11:28:50.118" v="4347" actId="20577"/>
          <ac:spMkLst>
            <pc:docMk/>
            <pc:sldMk cId="1028327514" sldId="298"/>
            <ac:spMk id="8" creationId="{63E8A1BC-43A0-F527-5C3D-F4CF0E2ED639}"/>
          </ac:spMkLst>
        </pc:spChg>
        <pc:spChg chg="add del mod">
          <ac:chgData name="Aymerick GUILLOUX" userId="3ccc7bd7-5a9c-4de6-8f66-a1254379e78e" providerId="ADAL" clId="{C0B11D13-04C1-41D6-BB95-B3171155318E}" dt="2023-02-09T12:45:47.623" v="5284" actId="931"/>
          <ac:spMkLst>
            <pc:docMk/>
            <pc:sldMk cId="1028327514" sldId="298"/>
            <ac:spMk id="12" creationId="{D7208CD6-ADED-6F07-8527-32133BD4B2A9}"/>
          </ac:spMkLst>
        </pc:spChg>
        <pc:spChg chg="add del mod">
          <ac:chgData name="Aymerick GUILLOUX" userId="3ccc7bd7-5a9c-4de6-8f66-a1254379e78e" providerId="ADAL" clId="{C0B11D13-04C1-41D6-BB95-B3171155318E}" dt="2023-02-08T16:15:19.706" v="1767" actId="931"/>
          <ac:spMkLst>
            <pc:docMk/>
            <pc:sldMk cId="1028327514" sldId="298"/>
            <ac:spMk id="15" creationId="{01C96703-5F35-44CC-62DA-044FBCC372DB}"/>
          </ac:spMkLst>
        </pc:spChg>
        <pc:spChg chg="add del mod">
          <ac:chgData name="Aymerick GUILLOUX" userId="3ccc7bd7-5a9c-4de6-8f66-a1254379e78e" providerId="ADAL" clId="{C0B11D13-04C1-41D6-BB95-B3171155318E}" dt="2023-02-08T16:16:25.964" v="1771" actId="931"/>
          <ac:spMkLst>
            <pc:docMk/>
            <pc:sldMk cId="1028327514" sldId="298"/>
            <ac:spMk id="19" creationId="{92AAF677-5A64-9BA2-097D-A2C8A5A4030B}"/>
          </ac:spMkLst>
        </pc:spChg>
        <pc:spChg chg="add del mod">
          <ac:chgData name="Aymerick GUILLOUX" userId="3ccc7bd7-5a9c-4de6-8f66-a1254379e78e" providerId="ADAL" clId="{C0B11D13-04C1-41D6-BB95-B3171155318E}" dt="2023-02-09T10:12:17.628" v="2936" actId="931"/>
          <ac:spMkLst>
            <pc:docMk/>
            <pc:sldMk cId="1028327514" sldId="298"/>
            <ac:spMk id="23" creationId="{EB0F84C3-07A8-812A-F708-E1496994F6B2}"/>
          </ac:spMkLst>
        </pc:spChg>
        <pc:picChg chg="add del mod ord">
          <ac:chgData name="Aymerick GUILLOUX" userId="3ccc7bd7-5a9c-4de6-8f66-a1254379e78e" providerId="ADAL" clId="{C0B11D13-04C1-41D6-BB95-B3171155318E}" dt="2023-02-09T12:45:12.875" v="5283" actId="478"/>
          <ac:picMkLst>
            <pc:docMk/>
            <pc:sldMk cId="1028327514" sldId="298"/>
            <ac:picMk id="5" creationId="{FEC2BA43-2AD8-CDF3-126C-E0D9C4CF0217}"/>
          </ac:picMkLst>
        </pc:picChg>
        <pc:picChg chg="add mod">
          <ac:chgData name="Aymerick GUILLOUX" userId="3ccc7bd7-5a9c-4de6-8f66-a1254379e78e" providerId="ADAL" clId="{C0B11D13-04C1-41D6-BB95-B3171155318E}" dt="2023-02-08T16:04:47.846" v="1763" actId="27614"/>
          <ac:picMkLst>
            <pc:docMk/>
            <pc:sldMk cId="1028327514" sldId="298"/>
            <ac:picMk id="11" creationId="{AEBC8CFA-DD92-7043-1065-966F7F3D9982}"/>
          </ac:picMkLst>
        </pc:picChg>
        <pc:picChg chg="add del mod">
          <ac:chgData name="Aymerick GUILLOUX" userId="3ccc7bd7-5a9c-4de6-8f66-a1254379e78e" providerId="ADAL" clId="{C0B11D13-04C1-41D6-BB95-B3171155318E}" dt="2023-02-08T16:09:25.536" v="1766" actId="478"/>
          <ac:picMkLst>
            <pc:docMk/>
            <pc:sldMk cId="1028327514" sldId="298"/>
            <ac:picMk id="13" creationId="{069B6D53-7E4B-2F0B-930A-3A46DA70C069}"/>
          </ac:picMkLst>
        </pc:picChg>
        <pc:picChg chg="add mod ord">
          <ac:chgData name="Aymerick GUILLOUX" userId="3ccc7bd7-5a9c-4de6-8f66-a1254379e78e" providerId="ADAL" clId="{C0B11D13-04C1-41D6-BB95-B3171155318E}" dt="2023-02-09T12:46:00.730" v="5287" actId="167"/>
          <ac:picMkLst>
            <pc:docMk/>
            <pc:sldMk cId="1028327514" sldId="298"/>
            <ac:picMk id="14" creationId="{FCAA10BC-B2D9-418F-4C3C-F74D3785ED73}"/>
          </ac:picMkLst>
        </pc:picChg>
        <pc:picChg chg="add del mod">
          <ac:chgData name="Aymerick GUILLOUX" userId="3ccc7bd7-5a9c-4de6-8f66-a1254379e78e" providerId="ADAL" clId="{C0B11D13-04C1-41D6-BB95-B3171155318E}" dt="2023-02-08T16:15:42.536" v="1770" actId="478"/>
          <ac:picMkLst>
            <pc:docMk/>
            <pc:sldMk cId="1028327514" sldId="298"/>
            <ac:picMk id="17" creationId="{20CB47B7-4E23-1736-27E1-C45F42F5B583}"/>
          </ac:picMkLst>
        </pc:picChg>
        <pc:picChg chg="add del mod">
          <ac:chgData name="Aymerick GUILLOUX" userId="3ccc7bd7-5a9c-4de6-8f66-a1254379e78e" providerId="ADAL" clId="{C0B11D13-04C1-41D6-BB95-B3171155318E}" dt="2023-02-08T16:17:03.528" v="1775" actId="478"/>
          <ac:picMkLst>
            <pc:docMk/>
            <pc:sldMk cId="1028327514" sldId="298"/>
            <ac:picMk id="21" creationId="{6B4964A2-483A-3867-35F2-DB41282CD22F}"/>
          </ac:picMkLst>
        </pc:picChg>
      </pc:sldChg>
      <pc:sldChg chg="addSp delSp modSp mod">
        <pc:chgData name="Aymerick GUILLOUX" userId="3ccc7bd7-5a9c-4de6-8f66-a1254379e78e" providerId="ADAL" clId="{C0B11D13-04C1-41D6-BB95-B3171155318E}" dt="2023-02-17T14:02:08.723" v="5290" actId="20577"/>
        <pc:sldMkLst>
          <pc:docMk/>
          <pc:sldMk cId="1554736805" sldId="303"/>
        </pc:sldMkLst>
        <pc:spChg chg="del">
          <ac:chgData name="Aymerick GUILLOUX" userId="3ccc7bd7-5a9c-4de6-8f66-a1254379e78e" providerId="ADAL" clId="{C0B11D13-04C1-41D6-BB95-B3171155318E}" dt="2023-02-08T15:30:43.289" v="774" actId="931"/>
          <ac:spMkLst>
            <pc:docMk/>
            <pc:sldMk cId="1554736805" sldId="303"/>
            <ac:spMk id="4" creationId="{714A6000-7DD2-FCFA-27F8-08134AB36A09}"/>
          </ac:spMkLst>
        </pc:spChg>
        <pc:spChg chg="del mod">
          <ac:chgData name="Aymerick GUILLOUX" userId="3ccc7bd7-5a9c-4de6-8f66-a1254379e78e" providerId="ADAL" clId="{C0B11D13-04C1-41D6-BB95-B3171155318E}" dt="2023-02-08T15:42:56.627" v="781" actId="931"/>
          <ac:spMkLst>
            <pc:docMk/>
            <pc:sldMk cId="1554736805" sldId="303"/>
            <ac:spMk id="5" creationId="{9BAEF106-35C9-CD86-158A-74222A665F26}"/>
          </ac:spMkLst>
        </pc:spChg>
        <pc:spChg chg="mod">
          <ac:chgData name="Aymerick GUILLOUX" userId="3ccc7bd7-5a9c-4de6-8f66-a1254379e78e" providerId="ADAL" clId="{C0B11D13-04C1-41D6-BB95-B3171155318E}" dt="2023-02-17T14:02:08.723" v="5290" actId="20577"/>
          <ac:spMkLst>
            <pc:docMk/>
            <pc:sldMk cId="1554736805" sldId="303"/>
            <ac:spMk id="8" creationId="{73106E6D-DF53-FBB6-24CA-D338765467DD}"/>
          </ac:spMkLst>
        </pc:spChg>
        <pc:spChg chg="add del mod">
          <ac:chgData name="Aymerick GUILLOUX" userId="3ccc7bd7-5a9c-4de6-8f66-a1254379e78e" providerId="ADAL" clId="{C0B11D13-04C1-41D6-BB95-B3171155318E}" dt="2023-02-08T15:39:47.395" v="776" actId="931"/>
          <ac:spMkLst>
            <pc:docMk/>
            <pc:sldMk cId="1554736805" sldId="303"/>
            <ac:spMk id="12" creationId="{9A3F6246-63D8-487B-8E4F-E0D17F197165}"/>
          </ac:spMkLst>
        </pc:spChg>
        <pc:spChg chg="add del mod">
          <ac:chgData name="Aymerick GUILLOUX" userId="3ccc7bd7-5a9c-4de6-8f66-a1254379e78e" providerId="ADAL" clId="{C0B11D13-04C1-41D6-BB95-B3171155318E}" dt="2023-02-08T15:42:10.301" v="778" actId="931"/>
          <ac:spMkLst>
            <pc:docMk/>
            <pc:sldMk cId="1554736805" sldId="303"/>
            <ac:spMk id="16" creationId="{7A872572-B65D-FC17-0157-C9635A0041D5}"/>
          </ac:spMkLst>
        </pc:spChg>
        <pc:spChg chg="add del mod">
          <ac:chgData name="Aymerick GUILLOUX" userId="3ccc7bd7-5a9c-4de6-8f66-a1254379e78e" providerId="ADAL" clId="{C0B11D13-04C1-41D6-BB95-B3171155318E}" dt="2023-02-08T15:43:29.226" v="787" actId="931"/>
          <ac:spMkLst>
            <pc:docMk/>
            <pc:sldMk cId="1554736805" sldId="303"/>
            <ac:spMk id="22" creationId="{1445021B-C0FF-3980-A938-C58843EDE309}"/>
          </ac:spMkLst>
        </pc:spChg>
        <pc:picChg chg="add del mod">
          <ac:chgData name="Aymerick GUILLOUX" userId="3ccc7bd7-5a9c-4de6-8f66-a1254379e78e" providerId="ADAL" clId="{C0B11D13-04C1-41D6-BB95-B3171155318E}" dt="2023-02-08T15:30:46.414" v="775" actId="478"/>
          <ac:picMkLst>
            <pc:docMk/>
            <pc:sldMk cId="1554736805" sldId="303"/>
            <ac:picMk id="10" creationId="{9161B987-A501-A3EC-6A93-48FEE95DAEF2}"/>
          </ac:picMkLst>
        </pc:picChg>
        <pc:picChg chg="add del mod">
          <ac:chgData name="Aymerick GUILLOUX" userId="3ccc7bd7-5a9c-4de6-8f66-a1254379e78e" providerId="ADAL" clId="{C0B11D13-04C1-41D6-BB95-B3171155318E}" dt="2023-02-08T15:39:50.598" v="777" actId="478"/>
          <ac:picMkLst>
            <pc:docMk/>
            <pc:sldMk cId="1554736805" sldId="303"/>
            <ac:picMk id="14" creationId="{9EAF4264-798D-DF3D-98A0-93321CBD9243}"/>
          </ac:picMkLst>
        </pc:picChg>
        <pc:picChg chg="add mod">
          <ac:chgData name="Aymerick GUILLOUX" userId="3ccc7bd7-5a9c-4de6-8f66-a1254379e78e" providerId="ADAL" clId="{C0B11D13-04C1-41D6-BB95-B3171155318E}" dt="2023-02-08T15:42:19.629" v="779" actId="27614"/>
          <ac:picMkLst>
            <pc:docMk/>
            <pc:sldMk cId="1554736805" sldId="303"/>
            <ac:picMk id="18" creationId="{E081F82E-75A0-0174-EC55-080DAFDE047D}"/>
          </ac:picMkLst>
        </pc:picChg>
        <pc:picChg chg="add del mod">
          <ac:chgData name="Aymerick GUILLOUX" userId="3ccc7bd7-5a9c-4de6-8f66-a1254379e78e" providerId="ADAL" clId="{C0B11D13-04C1-41D6-BB95-B3171155318E}" dt="2023-02-08T15:43:05.627" v="786" actId="478"/>
          <ac:picMkLst>
            <pc:docMk/>
            <pc:sldMk cId="1554736805" sldId="303"/>
            <ac:picMk id="20" creationId="{D80A58B9-C86A-4E6B-E074-40124720FE84}"/>
          </ac:picMkLst>
        </pc:picChg>
        <pc:picChg chg="add mod">
          <ac:chgData name="Aymerick GUILLOUX" userId="3ccc7bd7-5a9c-4de6-8f66-a1254379e78e" providerId="ADAL" clId="{C0B11D13-04C1-41D6-BB95-B3171155318E}" dt="2023-02-08T15:43:36.428" v="788" actId="27614"/>
          <ac:picMkLst>
            <pc:docMk/>
            <pc:sldMk cId="1554736805" sldId="303"/>
            <ac:picMk id="24" creationId="{8D430DB8-8AA8-1B08-5FAA-87F392AE9F72}"/>
          </ac:picMkLst>
        </pc:picChg>
      </pc:sldChg>
      <pc:sldChg chg="modSp mod">
        <pc:chgData name="Aymerick GUILLOUX" userId="3ccc7bd7-5a9c-4de6-8f66-a1254379e78e" providerId="ADAL" clId="{C0B11D13-04C1-41D6-BB95-B3171155318E}" dt="2023-02-17T14:03:53.429" v="5308" actId="6549"/>
        <pc:sldMkLst>
          <pc:docMk/>
          <pc:sldMk cId="766349346" sldId="304"/>
        </pc:sldMkLst>
        <pc:graphicFrameChg chg="mod modGraphic">
          <ac:chgData name="Aymerick GUILLOUX" userId="3ccc7bd7-5a9c-4de6-8f66-a1254379e78e" providerId="ADAL" clId="{C0B11D13-04C1-41D6-BB95-B3171155318E}" dt="2023-02-08T16:28:28.745" v="1965" actId="20577"/>
          <ac:graphicFrameMkLst>
            <pc:docMk/>
            <pc:sldMk cId="766349346" sldId="304"/>
            <ac:graphicFrameMk id="4" creationId="{62693344-D385-77D7-F73A-F2D53EC9E4EE}"/>
          </ac:graphicFrameMkLst>
        </pc:graphicFrameChg>
        <pc:graphicFrameChg chg="mod modGraphic">
          <ac:chgData name="Aymerick GUILLOUX" userId="3ccc7bd7-5a9c-4de6-8f66-a1254379e78e" providerId="ADAL" clId="{C0B11D13-04C1-41D6-BB95-B3171155318E}" dt="2023-02-09T11:09:14.732" v="3661" actId="207"/>
          <ac:graphicFrameMkLst>
            <pc:docMk/>
            <pc:sldMk cId="766349346" sldId="304"/>
            <ac:graphicFrameMk id="5" creationId="{8CDA8AA0-7619-D07E-2A20-B8AEF9B225A3}"/>
          </ac:graphicFrameMkLst>
        </pc:graphicFrameChg>
        <pc:graphicFrameChg chg="mod modGraphic">
          <ac:chgData name="Aymerick GUILLOUX" userId="3ccc7bd7-5a9c-4de6-8f66-a1254379e78e" providerId="ADAL" clId="{C0B11D13-04C1-41D6-BB95-B3171155318E}" dt="2023-02-09T11:13:22.973" v="3865" actId="20577"/>
          <ac:graphicFrameMkLst>
            <pc:docMk/>
            <pc:sldMk cId="766349346" sldId="304"/>
            <ac:graphicFrameMk id="6" creationId="{57006071-0AA5-B294-2A9A-7E859D706609}"/>
          </ac:graphicFrameMkLst>
        </pc:graphicFrameChg>
        <pc:graphicFrameChg chg="mod modGraphic">
          <ac:chgData name="Aymerick GUILLOUX" userId="3ccc7bd7-5a9c-4de6-8f66-a1254379e78e" providerId="ADAL" clId="{C0B11D13-04C1-41D6-BB95-B3171155318E}" dt="2023-02-17T14:03:53.429" v="5308" actId="6549"/>
          <ac:graphicFrameMkLst>
            <pc:docMk/>
            <pc:sldMk cId="766349346" sldId="304"/>
            <ac:graphicFrameMk id="7" creationId="{7964C722-6695-9BF3-C88C-87511B0EED89}"/>
          </ac:graphicFrameMkLst>
        </pc:graphicFrameChg>
      </pc:sldChg>
      <pc:sldChg chg="addSp delSp modSp mod">
        <pc:chgData name="Aymerick GUILLOUX" userId="3ccc7bd7-5a9c-4de6-8f66-a1254379e78e" providerId="ADAL" clId="{C0B11D13-04C1-41D6-BB95-B3171155318E}" dt="2023-02-09T10:27:25.752" v="3294" actId="20577"/>
        <pc:sldMkLst>
          <pc:docMk/>
          <pc:sldMk cId="3363600522" sldId="305"/>
        </pc:sldMkLst>
        <pc:spChg chg="del mod">
          <ac:chgData name="Aymerick GUILLOUX" userId="3ccc7bd7-5a9c-4de6-8f66-a1254379e78e" providerId="ADAL" clId="{C0B11D13-04C1-41D6-BB95-B3171155318E}" dt="2023-02-09T10:13:21.838" v="2943" actId="931"/>
          <ac:spMkLst>
            <pc:docMk/>
            <pc:sldMk cId="3363600522" sldId="305"/>
            <ac:spMk id="4" creationId="{D75417D6-8415-F1EA-342A-EAA6AC5FC52C}"/>
          </ac:spMkLst>
        </pc:spChg>
        <pc:spChg chg="del mod">
          <ac:chgData name="Aymerick GUILLOUX" userId="3ccc7bd7-5a9c-4de6-8f66-a1254379e78e" providerId="ADAL" clId="{C0B11D13-04C1-41D6-BB95-B3171155318E}" dt="2023-02-09T10:12:02.622" v="2934" actId="931"/>
          <ac:spMkLst>
            <pc:docMk/>
            <pc:sldMk cId="3363600522" sldId="305"/>
            <ac:spMk id="5" creationId="{F6A79F2E-BC8E-3657-F33A-661D92DB6096}"/>
          </ac:spMkLst>
        </pc:spChg>
        <pc:spChg chg="del mod">
          <ac:chgData name="Aymerick GUILLOUX" userId="3ccc7bd7-5a9c-4de6-8f66-a1254379e78e" providerId="ADAL" clId="{C0B11D13-04C1-41D6-BB95-B3171155318E}" dt="2023-02-09T10:11:06.792" v="2929" actId="931"/>
          <ac:spMkLst>
            <pc:docMk/>
            <pc:sldMk cId="3363600522" sldId="305"/>
            <ac:spMk id="6" creationId="{F32EACE7-E19B-94B7-E8FC-17D3FC8E3D2E}"/>
          </ac:spMkLst>
        </pc:spChg>
        <pc:spChg chg="del">
          <ac:chgData name="Aymerick GUILLOUX" userId="3ccc7bd7-5a9c-4de6-8f66-a1254379e78e" providerId="ADAL" clId="{C0B11D13-04C1-41D6-BB95-B3171155318E}" dt="2023-02-09T10:10:36.844" v="2926" actId="931"/>
          <ac:spMkLst>
            <pc:docMk/>
            <pc:sldMk cId="3363600522" sldId="305"/>
            <ac:spMk id="7" creationId="{CA7C1272-0527-E414-E8C9-63B2BC22587B}"/>
          </ac:spMkLst>
        </pc:spChg>
        <pc:spChg chg="del">
          <ac:chgData name="Aymerick GUILLOUX" userId="3ccc7bd7-5a9c-4de6-8f66-a1254379e78e" providerId="ADAL" clId="{C0B11D13-04C1-41D6-BB95-B3171155318E}" dt="2023-02-09T10:09:34.889" v="2919" actId="931"/>
          <ac:spMkLst>
            <pc:docMk/>
            <pc:sldMk cId="3363600522" sldId="305"/>
            <ac:spMk id="8" creationId="{0FEFC862-4A6A-B9FF-121C-774198689EB9}"/>
          </ac:spMkLst>
        </pc:spChg>
        <pc:spChg chg="mod">
          <ac:chgData name="Aymerick GUILLOUX" userId="3ccc7bd7-5a9c-4de6-8f66-a1254379e78e" providerId="ADAL" clId="{C0B11D13-04C1-41D6-BB95-B3171155318E}" dt="2023-02-09T10:22:15.744" v="3071" actId="20577"/>
          <ac:spMkLst>
            <pc:docMk/>
            <pc:sldMk cId="3363600522" sldId="305"/>
            <ac:spMk id="9" creationId="{1BA1C63B-A28D-E7C1-9BA9-BA9695645D2C}"/>
          </ac:spMkLst>
        </pc:spChg>
        <pc:spChg chg="mod">
          <ac:chgData name="Aymerick GUILLOUX" userId="3ccc7bd7-5a9c-4de6-8f66-a1254379e78e" providerId="ADAL" clId="{C0B11D13-04C1-41D6-BB95-B3171155318E}" dt="2023-02-09T10:23:04.928" v="3194" actId="20577"/>
          <ac:spMkLst>
            <pc:docMk/>
            <pc:sldMk cId="3363600522" sldId="305"/>
            <ac:spMk id="10" creationId="{A5519A11-4F8E-F37C-2569-5153EEC4F681}"/>
          </ac:spMkLst>
        </pc:spChg>
        <pc:spChg chg="mod">
          <ac:chgData name="Aymerick GUILLOUX" userId="3ccc7bd7-5a9c-4de6-8f66-a1254379e78e" providerId="ADAL" clId="{C0B11D13-04C1-41D6-BB95-B3171155318E}" dt="2023-02-09T10:22:50.257" v="3151" actId="20577"/>
          <ac:spMkLst>
            <pc:docMk/>
            <pc:sldMk cId="3363600522" sldId="305"/>
            <ac:spMk id="11" creationId="{7326E495-90D2-38F3-5DA8-FB0C5D4739B4}"/>
          </ac:spMkLst>
        </pc:spChg>
        <pc:spChg chg="mod">
          <ac:chgData name="Aymerick GUILLOUX" userId="3ccc7bd7-5a9c-4de6-8f66-a1254379e78e" providerId="ADAL" clId="{C0B11D13-04C1-41D6-BB95-B3171155318E}" dt="2023-02-09T10:27:25.752" v="3294" actId="20577"/>
          <ac:spMkLst>
            <pc:docMk/>
            <pc:sldMk cId="3363600522" sldId="305"/>
            <ac:spMk id="12" creationId="{C3629EEF-C448-02F1-0CE0-FC05C5D3E8F1}"/>
          </ac:spMkLst>
        </pc:spChg>
        <pc:spChg chg="mod">
          <ac:chgData name="Aymerick GUILLOUX" userId="3ccc7bd7-5a9c-4de6-8f66-a1254379e78e" providerId="ADAL" clId="{C0B11D13-04C1-41D6-BB95-B3171155318E}" dt="2023-02-09T10:22:35.680" v="3123" actId="20577"/>
          <ac:spMkLst>
            <pc:docMk/>
            <pc:sldMk cId="3363600522" sldId="305"/>
            <ac:spMk id="13" creationId="{7C84251B-06CF-2BBD-366D-0F4E4BAC2FEA}"/>
          </ac:spMkLst>
        </pc:spChg>
        <pc:spChg chg="add del mod">
          <ac:chgData name="Aymerick GUILLOUX" userId="3ccc7bd7-5a9c-4de6-8f66-a1254379e78e" providerId="ADAL" clId="{C0B11D13-04C1-41D6-BB95-B3171155318E}" dt="2023-02-09T10:10:25.282" v="2923" actId="931"/>
          <ac:spMkLst>
            <pc:docMk/>
            <pc:sldMk cId="3363600522" sldId="305"/>
            <ac:spMk id="18" creationId="{82229961-2E9C-81E9-820A-CD7C46494D6A}"/>
          </ac:spMkLst>
        </pc:spChg>
        <pc:spChg chg="add del mod">
          <ac:chgData name="Aymerick GUILLOUX" userId="3ccc7bd7-5a9c-4de6-8f66-a1254379e78e" providerId="ADAL" clId="{C0B11D13-04C1-41D6-BB95-B3171155318E}" dt="2023-02-09T10:11:35.594" v="2931" actId="931"/>
          <ac:spMkLst>
            <pc:docMk/>
            <pc:sldMk cId="3363600522" sldId="305"/>
            <ac:spMk id="26" creationId="{DC670A50-5DA4-F777-A3D5-B743DDDFFF5B}"/>
          </ac:spMkLst>
        </pc:spChg>
        <pc:spChg chg="add del mod">
          <ac:chgData name="Aymerick GUILLOUX" userId="3ccc7bd7-5a9c-4de6-8f66-a1254379e78e" providerId="ADAL" clId="{C0B11D13-04C1-41D6-BB95-B3171155318E}" dt="2023-02-09T10:12:50.271" v="2938" actId="931"/>
          <ac:spMkLst>
            <pc:docMk/>
            <pc:sldMk cId="3363600522" sldId="305"/>
            <ac:spMk id="32" creationId="{958EB6EA-2F25-F28C-C8C1-2E834CAA3F99}"/>
          </ac:spMkLst>
        </pc:spChg>
        <pc:spChg chg="add del mod">
          <ac:chgData name="Aymerick GUILLOUX" userId="3ccc7bd7-5a9c-4de6-8f66-a1254379e78e" providerId="ADAL" clId="{C0B11D13-04C1-41D6-BB95-B3171155318E}" dt="2023-02-09T10:13:05.883" v="2940" actId="931"/>
          <ac:spMkLst>
            <pc:docMk/>
            <pc:sldMk cId="3363600522" sldId="305"/>
            <ac:spMk id="36" creationId="{415E484B-8F34-31FE-7821-FCD361E9A4B8}"/>
          </ac:spMkLst>
        </pc:spChg>
        <pc:spChg chg="add del mod">
          <ac:chgData name="Aymerick GUILLOUX" userId="3ccc7bd7-5a9c-4de6-8f66-a1254379e78e" providerId="ADAL" clId="{C0B11D13-04C1-41D6-BB95-B3171155318E}" dt="2023-02-09T10:14:20.412" v="2945" actId="931"/>
          <ac:spMkLst>
            <pc:docMk/>
            <pc:sldMk cId="3363600522" sldId="305"/>
            <ac:spMk id="42" creationId="{A448F08B-F296-1DF2-1B7D-C792963B64A5}"/>
          </ac:spMkLst>
        </pc:spChg>
        <pc:spChg chg="add del mod">
          <ac:chgData name="Aymerick GUILLOUX" userId="3ccc7bd7-5a9c-4de6-8f66-a1254379e78e" providerId="ADAL" clId="{C0B11D13-04C1-41D6-BB95-B3171155318E}" dt="2023-02-09T10:17:36.438" v="2980" actId="931"/>
          <ac:spMkLst>
            <pc:docMk/>
            <pc:sldMk cId="3363600522" sldId="305"/>
            <ac:spMk id="46" creationId="{BAA5F3E4-18D0-FF16-7C1F-2EC909665997}"/>
          </ac:spMkLst>
        </pc:spChg>
        <pc:spChg chg="add del mod">
          <ac:chgData name="Aymerick GUILLOUX" userId="3ccc7bd7-5a9c-4de6-8f66-a1254379e78e" providerId="ADAL" clId="{C0B11D13-04C1-41D6-BB95-B3171155318E}" dt="2023-02-09T10:17:45.447" v="2981" actId="931"/>
          <ac:spMkLst>
            <pc:docMk/>
            <pc:sldMk cId="3363600522" sldId="305"/>
            <ac:spMk id="48" creationId="{5D9A4A30-4ECD-4DA5-E57C-0A7BC165A0AF}"/>
          </ac:spMkLst>
        </pc:spChg>
        <pc:spChg chg="add del mod">
          <ac:chgData name="Aymerick GUILLOUX" userId="3ccc7bd7-5a9c-4de6-8f66-a1254379e78e" providerId="ADAL" clId="{C0B11D13-04C1-41D6-BB95-B3171155318E}" dt="2023-02-09T10:17:54.078" v="2985" actId="931"/>
          <ac:spMkLst>
            <pc:docMk/>
            <pc:sldMk cId="3363600522" sldId="305"/>
            <ac:spMk id="54" creationId="{FA825EE5-795B-1864-D920-DB44C9FC3A65}"/>
          </ac:spMkLst>
        </pc:spChg>
        <pc:spChg chg="add del mod">
          <ac:chgData name="Aymerick GUILLOUX" userId="3ccc7bd7-5a9c-4de6-8f66-a1254379e78e" providerId="ADAL" clId="{C0B11D13-04C1-41D6-BB95-B3171155318E}" dt="2023-02-09T10:18:02.020" v="2987" actId="931"/>
          <ac:spMkLst>
            <pc:docMk/>
            <pc:sldMk cId="3363600522" sldId="305"/>
            <ac:spMk id="58" creationId="{5DC709B8-F3B4-FB73-4670-EEF6D1F0F28A}"/>
          </ac:spMkLst>
        </pc:spChg>
        <pc:spChg chg="add del mod">
          <ac:chgData name="Aymerick GUILLOUX" userId="3ccc7bd7-5a9c-4de6-8f66-a1254379e78e" providerId="ADAL" clId="{C0B11D13-04C1-41D6-BB95-B3171155318E}" dt="2023-02-09T10:19:10.095" v="2989" actId="931"/>
          <ac:spMkLst>
            <pc:docMk/>
            <pc:sldMk cId="3363600522" sldId="305"/>
            <ac:spMk id="62" creationId="{6D5265DF-BF10-67CA-2F2B-C07C43D24B0D}"/>
          </ac:spMkLst>
        </pc:spChg>
        <pc:spChg chg="add del mod">
          <ac:chgData name="Aymerick GUILLOUX" userId="3ccc7bd7-5a9c-4de6-8f66-a1254379e78e" providerId="ADAL" clId="{C0B11D13-04C1-41D6-BB95-B3171155318E}" dt="2023-02-09T10:19:26.628" v="2991" actId="931"/>
          <ac:spMkLst>
            <pc:docMk/>
            <pc:sldMk cId="3363600522" sldId="305"/>
            <ac:spMk id="66" creationId="{0D9A0791-8CC1-C1C0-81AE-8D9F2478589E}"/>
          </ac:spMkLst>
        </pc:spChg>
        <pc:spChg chg="add del mod">
          <ac:chgData name="Aymerick GUILLOUX" userId="3ccc7bd7-5a9c-4de6-8f66-a1254379e78e" providerId="ADAL" clId="{C0B11D13-04C1-41D6-BB95-B3171155318E}" dt="2023-02-09T10:19:40.222" v="2993" actId="931"/>
          <ac:spMkLst>
            <pc:docMk/>
            <pc:sldMk cId="3363600522" sldId="305"/>
            <ac:spMk id="70" creationId="{6E0C67BA-D462-1499-9266-D983C305DF51}"/>
          </ac:spMkLst>
        </pc:spChg>
        <pc:spChg chg="add del mod">
          <ac:chgData name="Aymerick GUILLOUX" userId="3ccc7bd7-5a9c-4de6-8f66-a1254379e78e" providerId="ADAL" clId="{C0B11D13-04C1-41D6-BB95-B3171155318E}" dt="2023-02-09T10:19:48.010" v="2995" actId="931"/>
          <ac:spMkLst>
            <pc:docMk/>
            <pc:sldMk cId="3363600522" sldId="305"/>
            <ac:spMk id="74" creationId="{6BA42260-DAC5-BA06-B7A5-45524B751F7D}"/>
          </ac:spMkLst>
        </pc:spChg>
        <pc:spChg chg="add del mod">
          <ac:chgData name="Aymerick GUILLOUX" userId="3ccc7bd7-5a9c-4de6-8f66-a1254379e78e" providerId="ADAL" clId="{C0B11D13-04C1-41D6-BB95-B3171155318E}" dt="2023-02-09T10:20:11.293" v="2998"/>
          <ac:spMkLst>
            <pc:docMk/>
            <pc:sldMk cId="3363600522" sldId="305"/>
            <ac:spMk id="78" creationId="{9B38A072-F5BB-31AB-8BB7-B9D1DE4259FE}"/>
          </ac:spMkLst>
        </pc:spChg>
        <pc:spChg chg="add del mod">
          <ac:chgData name="Aymerick GUILLOUX" userId="3ccc7bd7-5a9c-4de6-8f66-a1254379e78e" providerId="ADAL" clId="{C0B11D13-04C1-41D6-BB95-B3171155318E}" dt="2023-02-09T10:21:11.926" v="3000" actId="931"/>
          <ac:spMkLst>
            <pc:docMk/>
            <pc:sldMk cId="3363600522" sldId="305"/>
            <ac:spMk id="81" creationId="{80CFA58C-B1AD-10A4-3BCB-3DEBD625625B}"/>
          </ac:spMkLst>
        </pc:spChg>
        <pc:spChg chg="add del mod">
          <ac:chgData name="Aymerick GUILLOUX" userId="3ccc7bd7-5a9c-4de6-8f66-a1254379e78e" providerId="ADAL" clId="{C0B11D13-04C1-41D6-BB95-B3171155318E}" dt="2023-02-09T10:24:07.993" v="3216" actId="931"/>
          <ac:spMkLst>
            <pc:docMk/>
            <pc:sldMk cId="3363600522" sldId="305"/>
            <ac:spMk id="85" creationId="{B2C207AC-BEA4-15CA-CA1B-8C71CDF6D60C}"/>
          </ac:spMkLst>
        </pc:spChg>
        <pc:spChg chg="add del mod">
          <ac:chgData name="Aymerick GUILLOUX" userId="3ccc7bd7-5a9c-4de6-8f66-a1254379e78e" providerId="ADAL" clId="{C0B11D13-04C1-41D6-BB95-B3171155318E}" dt="2023-02-09T10:26:56.495" v="3218" actId="931"/>
          <ac:spMkLst>
            <pc:docMk/>
            <pc:sldMk cId="3363600522" sldId="305"/>
            <ac:spMk id="89" creationId="{9E071366-203C-5394-EDF3-056FFEB13EA4}"/>
          </ac:spMkLst>
        </pc:spChg>
        <pc:picChg chg="add del mod">
          <ac:chgData name="Aymerick GUILLOUX" userId="3ccc7bd7-5a9c-4de6-8f66-a1254379e78e" providerId="ADAL" clId="{C0B11D13-04C1-41D6-BB95-B3171155318E}" dt="2023-02-09T10:09:47.216" v="2922" actId="478"/>
          <ac:picMkLst>
            <pc:docMk/>
            <pc:sldMk cId="3363600522" sldId="305"/>
            <ac:picMk id="16" creationId="{051612D9-6412-6CC3-AAFE-3A7301972B88}"/>
          </ac:picMkLst>
        </pc:picChg>
        <pc:picChg chg="add del mod">
          <ac:chgData name="Aymerick GUILLOUX" userId="3ccc7bd7-5a9c-4de6-8f66-a1254379e78e" providerId="ADAL" clId="{C0B11D13-04C1-41D6-BB95-B3171155318E}" dt="2023-02-09T10:20:15.276" v="2999" actId="478"/>
          <ac:picMkLst>
            <pc:docMk/>
            <pc:sldMk cId="3363600522" sldId="305"/>
            <ac:picMk id="20" creationId="{1E29D27C-5A3F-56B1-7474-90B4CA12665A}"/>
          </ac:picMkLst>
        </pc:picChg>
        <pc:picChg chg="add mod">
          <ac:chgData name="Aymerick GUILLOUX" userId="3ccc7bd7-5a9c-4de6-8f66-a1254379e78e" providerId="ADAL" clId="{C0B11D13-04C1-41D6-BB95-B3171155318E}" dt="2023-02-09T10:10:51.266" v="2927" actId="27614"/>
          <ac:picMkLst>
            <pc:docMk/>
            <pc:sldMk cId="3363600522" sldId="305"/>
            <ac:picMk id="22" creationId="{F6F98959-F7F1-0240-C2EF-1EC9BB93FC3A}"/>
          </ac:picMkLst>
        </pc:picChg>
        <pc:picChg chg="add del mod">
          <ac:chgData name="Aymerick GUILLOUX" userId="3ccc7bd7-5a9c-4de6-8f66-a1254379e78e" providerId="ADAL" clId="{C0B11D13-04C1-41D6-BB95-B3171155318E}" dt="2023-02-09T10:11:24.888" v="2930" actId="478"/>
          <ac:picMkLst>
            <pc:docMk/>
            <pc:sldMk cId="3363600522" sldId="305"/>
            <ac:picMk id="24" creationId="{7827ECD3-EDBC-E2D8-4802-F1DC59611407}"/>
          </ac:picMkLst>
        </pc:picChg>
        <pc:picChg chg="add mod ord">
          <ac:chgData name="Aymerick GUILLOUX" userId="3ccc7bd7-5a9c-4de6-8f66-a1254379e78e" providerId="ADAL" clId="{C0B11D13-04C1-41D6-BB95-B3171155318E}" dt="2023-02-09T10:21:25.933" v="3003" actId="167"/>
          <ac:picMkLst>
            <pc:docMk/>
            <pc:sldMk cId="3363600522" sldId="305"/>
            <ac:picMk id="28" creationId="{DE4E1A3E-B60E-7BA9-4CCD-AF447AE95FC2}"/>
          </ac:picMkLst>
        </pc:picChg>
        <pc:picChg chg="add del mod">
          <ac:chgData name="Aymerick GUILLOUX" userId="3ccc7bd7-5a9c-4de6-8f66-a1254379e78e" providerId="ADAL" clId="{C0B11D13-04C1-41D6-BB95-B3171155318E}" dt="2023-02-09T10:12:08.858" v="2935" actId="478"/>
          <ac:picMkLst>
            <pc:docMk/>
            <pc:sldMk cId="3363600522" sldId="305"/>
            <ac:picMk id="30" creationId="{A2146C0B-44C5-A9E4-25F2-E90E8600859C}"/>
          </ac:picMkLst>
        </pc:picChg>
        <pc:picChg chg="add del mod">
          <ac:chgData name="Aymerick GUILLOUX" userId="3ccc7bd7-5a9c-4de6-8f66-a1254379e78e" providerId="ADAL" clId="{C0B11D13-04C1-41D6-BB95-B3171155318E}" dt="2023-02-09T10:12:53.557" v="2939" actId="478"/>
          <ac:picMkLst>
            <pc:docMk/>
            <pc:sldMk cId="3363600522" sldId="305"/>
            <ac:picMk id="34" creationId="{BEA3F155-CBC8-F3DE-838A-15D3789FD245}"/>
          </ac:picMkLst>
        </pc:picChg>
        <pc:picChg chg="add del mod">
          <ac:chgData name="Aymerick GUILLOUX" userId="3ccc7bd7-5a9c-4de6-8f66-a1254379e78e" providerId="ADAL" clId="{C0B11D13-04C1-41D6-BB95-B3171155318E}" dt="2023-02-09T10:15:41.740" v="2979" actId="478"/>
          <ac:picMkLst>
            <pc:docMk/>
            <pc:sldMk cId="3363600522" sldId="305"/>
            <ac:picMk id="38" creationId="{D36FFC3B-D236-0074-04FA-C1AC10D8B8EB}"/>
          </ac:picMkLst>
        </pc:picChg>
        <pc:picChg chg="add del mod">
          <ac:chgData name="Aymerick GUILLOUX" userId="3ccc7bd7-5a9c-4de6-8f66-a1254379e78e" providerId="ADAL" clId="{C0B11D13-04C1-41D6-BB95-B3171155318E}" dt="2023-02-09T10:13:24.336" v="2944" actId="478"/>
          <ac:picMkLst>
            <pc:docMk/>
            <pc:sldMk cId="3363600522" sldId="305"/>
            <ac:picMk id="40" creationId="{BAF40901-9F92-D8EF-2CFF-2DD22A2BD37C}"/>
          </ac:picMkLst>
        </pc:picChg>
        <pc:picChg chg="add del mod">
          <ac:chgData name="Aymerick GUILLOUX" userId="3ccc7bd7-5a9c-4de6-8f66-a1254379e78e" providerId="ADAL" clId="{C0B11D13-04C1-41D6-BB95-B3171155318E}" dt="2023-02-09T10:15:40.818" v="2978" actId="478"/>
          <ac:picMkLst>
            <pc:docMk/>
            <pc:sldMk cId="3363600522" sldId="305"/>
            <ac:picMk id="44" creationId="{EA9F0A28-8B14-9915-B0AA-96AAD6A5CFD0}"/>
          </ac:picMkLst>
        </pc:picChg>
        <pc:picChg chg="add del mod">
          <ac:chgData name="Aymerick GUILLOUX" userId="3ccc7bd7-5a9c-4de6-8f66-a1254379e78e" providerId="ADAL" clId="{C0B11D13-04C1-41D6-BB95-B3171155318E}" dt="2023-02-09T10:19:53.306" v="2996" actId="478"/>
          <ac:picMkLst>
            <pc:docMk/>
            <pc:sldMk cId="3363600522" sldId="305"/>
            <ac:picMk id="50" creationId="{3F5EEA33-1DE9-5963-E623-782A09A90B7A}"/>
          </ac:picMkLst>
        </pc:picChg>
        <pc:picChg chg="add del mod">
          <ac:chgData name="Aymerick GUILLOUX" userId="3ccc7bd7-5a9c-4de6-8f66-a1254379e78e" providerId="ADAL" clId="{C0B11D13-04C1-41D6-BB95-B3171155318E}" dt="2023-02-09T10:17:48.979" v="2984" actId="478"/>
          <ac:picMkLst>
            <pc:docMk/>
            <pc:sldMk cId="3363600522" sldId="305"/>
            <ac:picMk id="52" creationId="{BA1E2375-BFFF-4DCA-B189-92B51074A1D2}"/>
          </ac:picMkLst>
        </pc:picChg>
        <pc:picChg chg="add del mod">
          <ac:chgData name="Aymerick GUILLOUX" userId="3ccc7bd7-5a9c-4de6-8f66-a1254379e78e" providerId="ADAL" clId="{C0B11D13-04C1-41D6-BB95-B3171155318E}" dt="2023-02-09T10:17:57.306" v="2986" actId="478"/>
          <ac:picMkLst>
            <pc:docMk/>
            <pc:sldMk cId="3363600522" sldId="305"/>
            <ac:picMk id="56" creationId="{C173BDF7-B028-7011-E95D-2A7C6E7493C0}"/>
          </ac:picMkLst>
        </pc:picChg>
        <pc:picChg chg="add del mod">
          <ac:chgData name="Aymerick GUILLOUX" userId="3ccc7bd7-5a9c-4de6-8f66-a1254379e78e" providerId="ADAL" clId="{C0B11D13-04C1-41D6-BB95-B3171155318E}" dt="2023-02-09T10:18:06.576" v="2988" actId="478"/>
          <ac:picMkLst>
            <pc:docMk/>
            <pc:sldMk cId="3363600522" sldId="305"/>
            <ac:picMk id="60" creationId="{4D71D778-8272-DB44-06CF-94F1A9F8DEAE}"/>
          </ac:picMkLst>
        </pc:picChg>
        <pc:picChg chg="add del mod">
          <ac:chgData name="Aymerick GUILLOUX" userId="3ccc7bd7-5a9c-4de6-8f66-a1254379e78e" providerId="ADAL" clId="{C0B11D13-04C1-41D6-BB95-B3171155318E}" dt="2023-02-09T10:19:13.385" v="2990" actId="478"/>
          <ac:picMkLst>
            <pc:docMk/>
            <pc:sldMk cId="3363600522" sldId="305"/>
            <ac:picMk id="64" creationId="{74D37C34-1C3C-062F-D030-C586FB992E4D}"/>
          </ac:picMkLst>
        </pc:picChg>
        <pc:picChg chg="add del mod">
          <ac:chgData name="Aymerick GUILLOUX" userId="3ccc7bd7-5a9c-4de6-8f66-a1254379e78e" providerId="ADAL" clId="{C0B11D13-04C1-41D6-BB95-B3171155318E}" dt="2023-02-09T10:19:30.877" v="2992" actId="478"/>
          <ac:picMkLst>
            <pc:docMk/>
            <pc:sldMk cId="3363600522" sldId="305"/>
            <ac:picMk id="68" creationId="{061DB594-39EF-5754-3C2A-85577FDB4A35}"/>
          </ac:picMkLst>
        </pc:picChg>
        <pc:picChg chg="add del mod">
          <ac:chgData name="Aymerick GUILLOUX" userId="3ccc7bd7-5a9c-4de6-8f66-a1254379e78e" providerId="ADAL" clId="{C0B11D13-04C1-41D6-BB95-B3171155318E}" dt="2023-02-09T10:19:42.605" v="2994" actId="478"/>
          <ac:picMkLst>
            <pc:docMk/>
            <pc:sldMk cId="3363600522" sldId="305"/>
            <ac:picMk id="72" creationId="{EB094CC3-7663-BF3E-E472-4BB4FB166EC2}"/>
          </ac:picMkLst>
        </pc:picChg>
        <pc:picChg chg="add mod ord">
          <ac:chgData name="Aymerick GUILLOUX" userId="3ccc7bd7-5a9c-4de6-8f66-a1254379e78e" providerId="ADAL" clId="{C0B11D13-04C1-41D6-BB95-B3171155318E}" dt="2023-02-09T10:21:37.932" v="3004" actId="167"/>
          <ac:picMkLst>
            <pc:docMk/>
            <pc:sldMk cId="3363600522" sldId="305"/>
            <ac:picMk id="76" creationId="{38876A31-5BEF-3380-4418-1CB18E3F912C}"/>
          </ac:picMkLst>
        </pc:picChg>
        <pc:picChg chg="add mod ord">
          <ac:chgData name="Aymerick GUILLOUX" userId="3ccc7bd7-5a9c-4de6-8f66-a1254379e78e" providerId="ADAL" clId="{C0B11D13-04C1-41D6-BB95-B3171155318E}" dt="2023-02-09T10:21:39.601" v="3005" actId="167"/>
          <ac:picMkLst>
            <pc:docMk/>
            <pc:sldMk cId="3363600522" sldId="305"/>
            <ac:picMk id="79" creationId="{83F2A9AB-6137-FC89-BF88-4A584CCDDDAE}"/>
          </ac:picMkLst>
        </pc:picChg>
        <pc:picChg chg="add del mod ord">
          <ac:chgData name="Aymerick GUILLOUX" userId="3ccc7bd7-5a9c-4de6-8f66-a1254379e78e" providerId="ADAL" clId="{C0B11D13-04C1-41D6-BB95-B3171155318E}" dt="2023-02-09T10:23:19.208" v="3215" actId="478"/>
          <ac:picMkLst>
            <pc:docMk/>
            <pc:sldMk cId="3363600522" sldId="305"/>
            <ac:picMk id="83" creationId="{1F63F33C-E1B2-28A8-DC6D-87CACF5EF6B4}"/>
          </ac:picMkLst>
        </pc:picChg>
        <pc:picChg chg="add del mod">
          <ac:chgData name="Aymerick GUILLOUX" userId="3ccc7bd7-5a9c-4de6-8f66-a1254379e78e" providerId="ADAL" clId="{C0B11D13-04C1-41D6-BB95-B3171155318E}" dt="2023-02-09T10:24:11.076" v="3217" actId="478"/>
          <ac:picMkLst>
            <pc:docMk/>
            <pc:sldMk cId="3363600522" sldId="305"/>
            <ac:picMk id="87" creationId="{6F0DE3C3-FF5B-C643-78A8-D27432CE452A}"/>
          </ac:picMkLst>
        </pc:picChg>
        <pc:picChg chg="add mod ord">
          <ac:chgData name="Aymerick GUILLOUX" userId="3ccc7bd7-5a9c-4de6-8f66-a1254379e78e" providerId="ADAL" clId="{C0B11D13-04C1-41D6-BB95-B3171155318E}" dt="2023-02-09T10:27:05.660" v="3223" actId="27614"/>
          <ac:picMkLst>
            <pc:docMk/>
            <pc:sldMk cId="3363600522" sldId="305"/>
            <ac:picMk id="91" creationId="{17E6E9B6-9EAB-15DE-BD65-FA0E80E4F673}"/>
          </ac:picMkLst>
        </pc:picChg>
      </pc:sldChg>
      <pc:sldChg chg="addSp delSp modSp mod">
        <pc:chgData name="Aymerick GUILLOUX" userId="3ccc7bd7-5a9c-4de6-8f66-a1254379e78e" providerId="ADAL" clId="{C0B11D13-04C1-41D6-BB95-B3171155318E}" dt="2023-02-09T10:15:33.412" v="2977" actId="20577"/>
        <pc:sldMkLst>
          <pc:docMk/>
          <pc:sldMk cId="4218401742" sldId="306"/>
        </pc:sldMkLst>
        <pc:spChg chg="del">
          <ac:chgData name="Aymerick GUILLOUX" userId="3ccc7bd7-5a9c-4de6-8f66-a1254379e78e" providerId="ADAL" clId="{C0B11D13-04C1-41D6-BB95-B3171155318E}" dt="2023-02-09T09:09:49.978" v="2443" actId="931"/>
          <ac:spMkLst>
            <pc:docMk/>
            <pc:sldMk cId="4218401742" sldId="306"/>
            <ac:spMk id="4" creationId="{E752B011-DD7E-C8D3-CA35-76BC56EE9F1C}"/>
          </ac:spMkLst>
        </pc:spChg>
        <pc:spChg chg="del mod">
          <ac:chgData name="Aymerick GUILLOUX" userId="3ccc7bd7-5a9c-4de6-8f66-a1254379e78e" providerId="ADAL" clId="{C0B11D13-04C1-41D6-BB95-B3171155318E}" dt="2023-02-09T09:15:47.424" v="2454" actId="931"/>
          <ac:spMkLst>
            <pc:docMk/>
            <pc:sldMk cId="4218401742" sldId="306"/>
            <ac:spMk id="5" creationId="{A520A3DD-B85A-35BA-51E6-7968A0E43C83}"/>
          </ac:spMkLst>
        </pc:spChg>
        <pc:spChg chg="del">
          <ac:chgData name="Aymerick GUILLOUX" userId="3ccc7bd7-5a9c-4de6-8f66-a1254379e78e" providerId="ADAL" clId="{C0B11D13-04C1-41D6-BB95-B3171155318E}" dt="2023-02-09T09:19:35.116" v="2472" actId="931"/>
          <ac:spMkLst>
            <pc:docMk/>
            <pc:sldMk cId="4218401742" sldId="306"/>
            <ac:spMk id="6" creationId="{198B74A8-FE84-552D-D055-4B65AEB0CA8D}"/>
          </ac:spMkLst>
        </pc:spChg>
        <pc:spChg chg="del mod">
          <ac:chgData name="Aymerick GUILLOUX" userId="3ccc7bd7-5a9c-4de6-8f66-a1254379e78e" providerId="ADAL" clId="{C0B11D13-04C1-41D6-BB95-B3171155318E}" dt="2023-02-09T09:20:46.603" v="2477" actId="931"/>
          <ac:spMkLst>
            <pc:docMk/>
            <pc:sldMk cId="4218401742" sldId="306"/>
            <ac:spMk id="7" creationId="{40410705-DF71-C156-4DF2-5E6A93E72D53}"/>
          </ac:spMkLst>
        </pc:spChg>
        <pc:spChg chg="del">
          <ac:chgData name="Aymerick GUILLOUX" userId="3ccc7bd7-5a9c-4de6-8f66-a1254379e78e" providerId="ADAL" clId="{C0B11D13-04C1-41D6-BB95-B3171155318E}" dt="2023-02-09T09:22:04.023" v="2480" actId="931"/>
          <ac:spMkLst>
            <pc:docMk/>
            <pc:sldMk cId="4218401742" sldId="306"/>
            <ac:spMk id="8" creationId="{0C408928-D1B1-4101-3FCF-DEF0E74080F4}"/>
          </ac:spMkLst>
        </pc:spChg>
        <pc:spChg chg="mod">
          <ac:chgData name="Aymerick GUILLOUX" userId="3ccc7bd7-5a9c-4de6-8f66-a1254379e78e" providerId="ADAL" clId="{C0B11D13-04C1-41D6-BB95-B3171155318E}" dt="2023-02-09T09:57:36.751" v="2550" actId="20577"/>
          <ac:spMkLst>
            <pc:docMk/>
            <pc:sldMk cId="4218401742" sldId="306"/>
            <ac:spMk id="9" creationId="{6BC9D1E0-A6A7-6907-BFF8-807F13BB5FB4}"/>
          </ac:spMkLst>
        </pc:spChg>
        <pc:spChg chg="mod">
          <ac:chgData name="Aymerick GUILLOUX" userId="3ccc7bd7-5a9c-4de6-8f66-a1254379e78e" providerId="ADAL" clId="{C0B11D13-04C1-41D6-BB95-B3171155318E}" dt="2023-02-09T09:58:29.622" v="2640" actId="20577"/>
          <ac:spMkLst>
            <pc:docMk/>
            <pc:sldMk cId="4218401742" sldId="306"/>
            <ac:spMk id="10" creationId="{1A302B64-7ED6-B7E0-9380-740071522864}"/>
          </ac:spMkLst>
        </pc:spChg>
        <pc:spChg chg="mod">
          <ac:chgData name="Aymerick GUILLOUX" userId="3ccc7bd7-5a9c-4de6-8f66-a1254379e78e" providerId="ADAL" clId="{C0B11D13-04C1-41D6-BB95-B3171155318E}" dt="2023-02-09T09:59:33.468" v="2755" actId="20577"/>
          <ac:spMkLst>
            <pc:docMk/>
            <pc:sldMk cId="4218401742" sldId="306"/>
            <ac:spMk id="11" creationId="{FE1FDB22-85F0-E334-7272-DA8CD5AA4271}"/>
          </ac:spMkLst>
        </pc:spChg>
        <pc:spChg chg="mod">
          <ac:chgData name="Aymerick GUILLOUX" userId="3ccc7bd7-5a9c-4de6-8f66-a1254379e78e" providerId="ADAL" clId="{C0B11D13-04C1-41D6-BB95-B3171155318E}" dt="2023-02-09T10:00:19.025" v="2855" actId="20577"/>
          <ac:spMkLst>
            <pc:docMk/>
            <pc:sldMk cId="4218401742" sldId="306"/>
            <ac:spMk id="12" creationId="{CCEE7C01-FFD9-4F3B-FF92-DE8F9F263606}"/>
          </ac:spMkLst>
        </pc:spChg>
        <pc:spChg chg="mod">
          <ac:chgData name="Aymerick GUILLOUX" userId="3ccc7bd7-5a9c-4de6-8f66-a1254379e78e" providerId="ADAL" clId="{C0B11D13-04C1-41D6-BB95-B3171155318E}" dt="2023-02-09T10:15:33.412" v="2977" actId="20577"/>
          <ac:spMkLst>
            <pc:docMk/>
            <pc:sldMk cId="4218401742" sldId="306"/>
            <ac:spMk id="13" creationId="{8DD7B369-27F4-B5BA-4BB7-B736161909B0}"/>
          </ac:spMkLst>
        </pc:spChg>
        <pc:spChg chg="add del mod">
          <ac:chgData name="Aymerick GUILLOUX" userId="3ccc7bd7-5a9c-4de6-8f66-a1254379e78e" providerId="ADAL" clId="{C0B11D13-04C1-41D6-BB95-B3171155318E}" dt="2023-02-09T09:12:46.314" v="2447" actId="931"/>
          <ac:spMkLst>
            <pc:docMk/>
            <pc:sldMk cId="4218401742" sldId="306"/>
            <ac:spMk id="18" creationId="{35E21F00-0B8F-DACD-0AA8-93E624C7DA49}"/>
          </ac:spMkLst>
        </pc:spChg>
        <pc:spChg chg="add del mod">
          <ac:chgData name="Aymerick GUILLOUX" userId="3ccc7bd7-5a9c-4de6-8f66-a1254379e78e" providerId="ADAL" clId="{C0B11D13-04C1-41D6-BB95-B3171155318E}" dt="2023-02-09T09:15:06.157" v="2451" actId="931"/>
          <ac:spMkLst>
            <pc:docMk/>
            <pc:sldMk cId="4218401742" sldId="306"/>
            <ac:spMk id="22" creationId="{7DEB3348-0FF6-D313-2E3D-42EDD2046556}"/>
          </ac:spMkLst>
        </pc:spChg>
        <pc:spChg chg="add del mod">
          <ac:chgData name="Aymerick GUILLOUX" userId="3ccc7bd7-5a9c-4de6-8f66-a1254379e78e" providerId="ADAL" clId="{C0B11D13-04C1-41D6-BB95-B3171155318E}" dt="2023-02-09T09:16:36.997" v="2460" actId="931"/>
          <ac:spMkLst>
            <pc:docMk/>
            <pc:sldMk cId="4218401742" sldId="306"/>
            <ac:spMk id="28" creationId="{E60AAE14-3737-74F3-ADC3-5BC070939BBC}"/>
          </ac:spMkLst>
        </pc:spChg>
        <pc:spChg chg="add del mod">
          <ac:chgData name="Aymerick GUILLOUX" userId="3ccc7bd7-5a9c-4de6-8f66-a1254379e78e" providerId="ADAL" clId="{C0B11D13-04C1-41D6-BB95-B3171155318E}" dt="2023-02-09T09:18:19.619" v="2465" actId="931"/>
          <ac:spMkLst>
            <pc:docMk/>
            <pc:sldMk cId="4218401742" sldId="306"/>
            <ac:spMk id="32" creationId="{E509A818-9313-2F1B-09E1-EC7C200955FC}"/>
          </ac:spMkLst>
        </pc:spChg>
        <pc:spChg chg="add del mod">
          <ac:chgData name="Aymerick GUILLOUX" userId="3ccc7bd7-5a9c-4de6-8f66-a1254379e78e" providerId="ADAL" clId="{C0B11D13-04C1-41D6-BB95-B3171155318E}" dt="2023-02-09T09:19:26.690" v="2471" actId="931"/>
          <ac:spMkLst>
            <pc:docMk/>
            <pc:sldMk cId="4218401742" sldId="306"/>
            <ac:spMk id="36" creationId="{D61A40AA-9491-A1B8-C738-FC01E4EDB744}"/>
          </ac:spMkLst>
        </pc:spChg>
        <pc:spChg chg="add del mod">
          <ac:chgData name="Aymerick GUILLOUX" userId="3ccc7bd7-5a9c-4de6-8f66-a1254379e78e" providerId="ADAL" clId="{C0B11D13-04C1-41D6-BB95-B3171155318E}" dt="2023-02-09T09:21:17.381" v="2479" actId="931"/>
          <ac:spMkLst>
            <pc:docMk/>
            <pc:sldMk cId="4218401742" sldId="306"/>
            <ac:spMk id="44" creationId="{8389C170-EF9C-F8A8-BD6B-3A17188F10F2}"/>
          </ac:spMkLst>
        </pc:spChg>
        <pc:spChg chg="add del mod">
          <ac:chgData name="Aymerick GUILLOUX" userId="3ccc7bd7-5a9c-4de6-8f66-a1254379e78e" providerId="ADAL" clId="{C0B11D13-04C1-41D6-BB95-B3171155318E}" dt="2023-02-09T09:22:49.645" v="2484" actId="931"/>
          <ac:spMkLst>
            <pc:docMk/>
            <pc:sldMk cId="4218401742" sldId="306"/>
            <ac:spMk id="50" creationId="{6DF3E3CC-4E6E-FA5B-82A1-1C395205814A}"/>
          </ac:spMkLst>
        </pc:spChg>
        <pc:spChg chg="add del mod">
          <ac:chgData name="Aymerick GUILLOUX" userId="3ccc7bd7-5a9c-4de6-8f66-a1254379e78e" providerId="ADAL" clId="{C0B11D13-04C1-41D6-BB95-B3171155318E}" dt="2023-02-09T09:30:35.189" v="2491" actId="931"/>
          <ac:spMkLst>
            <pc:docMk/>
            <pc:sldMk cId="4218401742" sldId="306"/>
            <ac:spMk id="54" creationId="{1879D1F8-89D7-D971-090A-56381B8CC386}"/>
          </ac:spMkLst>
        </pc:spChg>
        <pc:spChg chg="add del mod">
          <ac:chgData name="Aymerick GUILLOUX" userId="3ccc7bd7-5a9c-4de6-8f66-a1254379e78e" providerId="ADAL" clId="{C0B11D13-04C1-41D6-BB95-B3171155318E}" dt="2023-02-09T09:33:09.846" v="2496" actId="931"/>
          <ac:spMkLst>
            <pc:docMk/>
            <pc:sldMk cId="4218401742" sldId="306"/>
            <ac:spMk id="60" creationId="{10FC7A3A-ABF8-48C0-FD39-BE1FA3D55298}"/>
          </ac:spMkLst>
        </pc:spChg>
        <pc:spChg chg="add del mod">
          <ac:chgData name="Aymerick GUILLOUX" userId="3ccc7bd7-5a9c-4de6-8f66-a1254379e78e" providerId="ADAL" clId="{C0B11D13-04C1-41D6-BB95-B3171155318E}" dt="2023-02-09T09:56:21.988" v="2499" actId="931"/>
          <ac:spMkLst>
            <pc:docMk/>
            <pc:sldMk cId="4218401742" sldId="306"/>
            <ac:spMk id="64" creationId="{66872494-13B7-5DC0-40AA-EAE9F21453CC}"/>
          </ac:spMkLst>
        </pc:spChg>
        <pc:spChg chg="add del mod">
          <ac:chgData name="Aymerick GUILLOUX" userId="3ccc7bd7-5a9c-4de6-8f66-a1254379e78e" providerId="ADAL" clId="{C0B11D13-04C1-41D6-BB95-B3171155318E}" dt="2023-02-09T10:14:50.985" v="2948" actId="931"/>
          <ac:spMkLst>
            <pc:docMk/>
            <pc:sldMk cId="4218401742" sldId="306"/>
            <ac:spMk id="68" creationId="{BCF282FC-EFED-51D6-08FE-744581AD8DB4}"/>
          </ac:spMkLst>
        </pc:spChg>
        <pc:spChg chg="add del mod">
          <ac:chgData name="Aymerick GUILLOUX" userId="3ccc7bd7-5a9c-4de6-8f66-a1254379e78e" providerId="ADAL" clId="{C0B11D13-04C1-41D6-BB95-B3171155318E}" dt="2023-02-09T10:15:07.528" v="2950" actId="931"/>
          <ac:spMkLst>
            <pc:docMk/>
            <pc:sldMk cId="4218401742" sldId="306"/>
            <ac:spMk id="72" creationId="{DD966AFE-0AD9-158E-05C3-489F9C72D251}"/>
          </ac:spMkLst>
        </pc:spChg>
        <pc:picChg chg="add del mod">
          <ac:chgData name="Aymerick GUILLOUX" userId="3ccc7bd7-5a9c-4de6-8f66-a1254379e78e" providerId="ADAL" clId="{C0B11D13-04C1-41D6-BB95-B3171155318E}" dt="2023-02-09T09:12:30.516" v="2446" actId="478"/>
          <ac:picMkLst>
            <pc:docMk/>
            <pc:sldMk cId="4218401742" sldId="306"/>
            <ac:picMk id="16" creationId="{789C944D-44F8-7F1C-3922-A5FF585D207F}"/>
          </ac:picMkLst>
        </pc:picChg>
        <pc:picChg chg="add del mod">
          <ac:chgData name="Aymerick GUILLOUX" userId="3ccc7bd7-5a9c-4de6-8f66-a1254379e78e" providerId="ADAL" clId="{C0B11D13-04C1-41D6-BB95-B3171155318E}" dt="2023-02-09T09:13:13.737" v="2450" actId="478"/>
          <ac:picMkLst>
            <pc:docMk/>
            <pc:sldMk cId="4218401742" sldId="306"/>
            <ac:picMk id="20" creationId="{6C019BCB-9209-10A4-5E5D-74C888A90851}"/>
          </ac:picMkLst>
        </pc:picChg>
        <pc:picChg chg="add del mod">
          <ac:chgData name="Aymerick GUILLOUX" userId="3ccc7bd7-5a9c-4de6-8f66-a1254379e78e" providerId="ADAL" clId="{C0B11D13-04C1-41D6-BB95-B3171155318E}" dt="2023-02-09T09:16:04.856" v="2459" actId="478"/>
          <ac:picMkLst>
            <pc:docMk/>
            <pc:sldMk cId="4218401742" sldId="306"/>
            <ac:picMk id="24" creationId="{85505D2B-F4D2-8184-3695-39DD4BDFC527}"/>
          </ac:picMkLst>
        </pc:picChg>
        <pc:picChg chg="add del mod">
          <ac:chgData name="Aymerick GUILLOUX" userId="3ccc7bd7-5a9c-4de6-8f66-a1254379e78e" providerId="ADAL" clId="{C0B11D13-04C1-41D6-BB95-B3171155318E}" dt="2023-02-09T09:18:35.924" v="2470" actId="478"/>
          <ac:picMkLst>
            <pc:docMk/>
            <pc:sldMk cId="4218401742" sldId="306"/>
            <ac:picMk id="26" creationId="{5F43F942-F717-7228-CB2E-E32D37D8226E}"/>
          </ac:picMkLst>
        </pc:picChg>
        <pc:picChg chg="add del mod">
          <ac:chgData name="Aymerick GUILLOUX" userId="3ccc7bd7-5a9c-4de6-8f66-a1254379e78e" providerId="ADAL" clId="{C0B11D13-04C1-41D6-BB95-B3171155318E}" dt="2023-02-09T09:16:56.264" v="2464" actId="478"/>
          <ac:picMkLst>
            <pc:docMk/>
            <pc:sldMk cId="4218401742" sldId="306"/>
            <ac:picMk id="30" creationId="{3686C227-12BF-C0B7-24AB-577E88419519}"/>
          </ac:picMkLst>
        </pc:picChg>
        <pc:picChg chg="add del mod ord">
          <ac:chgData name="Aymerick GUILLOUX" userId="3ccc7bd7-5a9c-4de6-8f66-a1254379e78e" providerId="ADAL" clId="{C0B11D13-04C1-41D6-BB95-B3171155318E}" dt="2023-02-09T09:30:56.625" v="2495" actId="478"/>
          <ac:picMkLst>
            <pc:docMk/>
            <pc:sldMk cId="4218401742" sldId="306"/>
            <ac:picMk id="34" creationId="{1900D1C8-2964-CCA7-65D4-A76B1D4C16AA}"/>
          </ac:picMkLst>
        </pc:picChg>
        <pc:picChg chg="add del mod ord">
          <ac:chgData name="Aymerick GUILLOUX" userId="3ccc7bd7-5a9c-4de6-8f66-a1254379e78e" providerId="ADAL" clId="{C0B11D13-04C1-41D6-BB95-B3171155318E}" dt="2023-02-09T10:14:35.927" v="2947" actId="478"/>
          <ac:picMkLst>
            <pc:docMk/>
            <pc:sldMk cId="4218401742" sldId="306"/>
            <ac:picMk id="38" creationId="{0CC985D2-F357-2D5F-B040-FE4726F7172F}"/>
          </ac:picMkLst>
        </pc:picChg>
        <pc:picChg chg="add mod">
          <ac:chgData name="Aymerick GUILLOUX" userId="3ccc7bd7-5a9c-4de6-8f66-a1254379e78e" providerId="ADAL" clId="{C0B11D13-04C1-41D6-BB95-B3171155318E}" dt="2023-02-09T09:30:43.079" v="2493" actId="962"/>
          <ac:picMkLst>
            <pc:docMk/>
            <pc:sldMk cId="4218401742" sldId="306"/>
            <ac:picMk id="40" creationId="{5092C393-E91F-F8A9-D927-DB888CD296DF}"/>
          </ac:picMkLst>
        </pc:picChg>
        <pc:picChg chg="add del mod">
          <ac:chgData name="Aymerick GUILLOUX" userId="3ccc7bd7-5a9c-4de6-8f66-a1254379e78e" providerId="ADAL" clId="{C0B11D13-04C1-41D6-BB95-B3171155318E}" dt="2023-02-09T09:20:51.009" v="2478" actId="478"/>
          <ac:picMkLst>
            <pc:docMk/>
            <pc:sldMk cId="4218401742" sldId="306"/>
            <ac:picMk id="42" creationId="{34C1FC2F-B3BD-3E75-9CB3-572A96D2B66C}"/>
          </ac:picMkLst>
        </pc:picChg>
        <pc:picChg chg="add mod ord">
          <ac:chgData name="Aymerick GUILLOUX" userId="3ccc7bd7-5a9c-4de6-8f66-a1254379e78e" providerId="ADAL" clId="{C0B11D13-04C1-41D6-BB95-B3171155318E}" dt="2023-02-09T09:57:17.957" v="2504" actId="167"/>
          <ac:picMkLst>
            <pc:docMk/>
            <pc:sldMk cId="4218401742" sldId="306"/>
            <ac:picMk id="46" creationId="{7FE3F7E1-646B-A08B-6261-92A35D63311A}"/>
          </ac:picMkLst>
        </pc:picChg>
        <pc:picChg chg="add del mod">
          <ac:chgData name="Aymerick GUILLOUX" userId="3ccc7bd7-5a9c-4de6-8f66-a1254379e78e" providerId="ADAL" clId="{C0B11D13-04C1-41D6-BB95-B3171155318E}" dt="2023-02-09T09:22:18.271" v="2483" actId="478"/>
          <ac:picMkLst>
            <pc:docMk/>
            <pc:sldMk cId="4218401742" sldId="306"/>
            <ac:picMk id="48" creationId="{4189F401-3079-8CBD-6671-E5ED5DE7E75C}"/>
          </ac:picMkLst>
        </pc:picChg>
        <pc:picChg chg="add del mod">
          <ac:chgData name="Aymerick GUILLOUX" userId="3ccc7bd7-5a9c-4de6-8f66-a1254379e78e" providerId="ADAL" clId="{C0B11D13-04C1-41D6-BB95-B3171155318E}" dt="2023-02-09T09:22:55.405" v="2485" actId="478"/>
          <ac:picMkLst>
            <pc:docMk/>
            <pc:sldMk cId="4218401742" sldId="306"/>
            <ac:picMk id="52" creationId="{2A8E0C47-5C48-7C39-7579-376F8D3FAE77}"/>
          </ac:picMkLst>
        </pc:picChg>
        <pc:picChg chg="add del mod">
          <ac:chgData name="Aymerick GUILLOUX" userId="3ccc7bd7-5a9c-4de6-8f66-a1254379e78e" providerId="ADAL" clId="{C0B11D13-04C1-41D6-BB95-B3171155318E}" dt="2023-02-09T09:30:28.672" v="2490" actId="931"/>
          <ac:picMkLst>
            <pc:docMk/>
            <pc:sldMk cId="4218401742" sldId="306"/>
            <ac:picMk id="56" creationId="{F246AE40-A830-B56C-699B-67FB68A1C202}"/>
          </ac:picMkLst>
        </pc:picChg>
        <pc:picChg chg="add del mod">
          <ac:chgData name="Aymerick GUILLOUX" userId="3ccc7bd7-5a9c-4de6-8f66-a1254379e78e" providerId="ADAL" clId="{C0B11D13-04C1-41D6-BB95-B3171155318E}" dt="2023-02-09T09:33:18.942" v="2498" actId="478"/>
          <ac:picMkLst>
            <pc:docMk/>
            <pc:sldMk cId="4218401742" sldId="306"/>
            <ac:picMk id="58" creationId="{4E207B39-4503-DEFD-451B-2894142F428A}"/>
          </ac:picMkLst>
        </pc:picChg>
        <pc:picChg chg="add mod ord">
          <ac:chgData name="Aymerick GUILLOUX" userId="3ccc7bd7-5a9c-4de6-8f66-a1254379e78e" providerId="ADAL" clId="{C0B11D13-04C1-41D6-BB95-B3171155318E}" dt="2023-02-09T09:57:11.973" v="2502" actId="167"/>
          <ac:picMkLst>
            <pc:docMk/>
            <pc:sldMk cId="4218401742" sldId="306"/>
            <ac:picMk id="62" creationId="{21F251EE-7277-6FED-1F0E-0EDC684BBC14}"/>
          </ac:picMkLst>
        </pc:picChg>
        <pc:picChg chg="add mod ord">
          <ac:chgData name="Aymerick GUILLOUX" userId="3ccc7bd7-5a9c-4de6-8f66-a1254379e78e" providerId="ADAL" clId="{C0B11D13-04C1-41D6-BB95-B3171155318E}" dt="2023-02-09T09:57:19.754" v="2505" actId="167"/>
          <ac:picMkLst>
            <pc:docMk/>
            <pc:sldMk cId="4218401742" sldId="306"/>
            <ac:picMk id="66" creationId="{DBAB9CB4-71F6-978D-EB45-5CFF0EB79405}"/>
          </ac:picMkLst>
        </pc:picChg>
        <pc:picChg chg="add del mod">
          <ac:chgData name="Aymerick GUILLOUX" userId="3ccc7bd7-5a9c-4de6-8f66-a1254379e78e" providerId="ADAL" clId="{C0B11D13-04C1-41D6-BB95-B3171155318E}" dt="2023-02-09T10:14:59.971" v="2949" actId="478"/>
          <ac:picMkLst>
            <pc:docMk/>
            <pc:sldMk cId="4218401742" sldId="306"/>
            <ac:picMk id="70" creationId="{9D5B2440-DD3B-20C0-9ACE-5A5B40E7B54D}"/>
          </ac:picMkLst>
        </pc:picChg>
        <pc:picChg chg="add mod ord">
          <ac:chgData name="Aymerick GUILLOUX" userId="3ccc7bd7-5a9c-4de6-8f66-a1254379e78e" providerId="ADAL" clId="{C0B11D13-04C1-41D6-BB95-B3171155318E}" dt="2023-02-09T10:15:17.233" v="2953" actId="167"/>
          <ac:picMkLst>
            <pc:docMk/>
            <pc:sldMk cId="4218401742" sldId="306"/>
            <ac:picMk id="74" creationId="{37F13E31-1E09-EB08-AB76-8CD31A81F4B9}"/>
          </ac:picMkLst>
        </pc:picChg>
      </pc:sldChg>
      <pc:sldChg chg="addSp delSp modSp mod">
        <pc:chgData name="Aymerick GUILLOUX" userId="3ccc7bd7-5a9c-4de6-8f66-a1254379e78e" providerId="ADAL" clId="{C0B11D13-04C1-41D6-BB95-B3171155318E}" dt="2023-02-17T14:05:38.822" v="5315" actId="20577"/>
        <pc:sldMkLst>
          <pc:docMk/>
          <pc:sldMk cId="3664815531" sldId="307"/>
        </pc:sldMkLst>
        <pc:spChg chg="del">
          <ac:chgData name="Aymerick GUILLOUX" userId="3ccc7bd7-5a9c-4de6-8f66-a1254379e78e" providerId="ADAL" clId="{C0B11D13-04C1-41D6-BB95-B3171155318E}" dt="2023-02-09T10:57:26.772" v="3295" actId="931"/>
          <ac:spMkLst>
            <pc:docMk/>
            <pc:sldMk cId="3664815531" sldId="307"/>
            <ac:spMk id="4" creationId="{6F6B6D09-49A9-B9AC-E9A0-2BE8C1A1FD6E}"/>
          </ac:spMkLst>
        </pc:spChg>
        <pc:spChg chg="mod">
          <ac:chgData name="Aymerick GUILLOUX" userId="3ccc7bd7-5a9c-4de6-8f66-a1254379e78e" providerId="ADAL" clId="{C0B11D13-04C1-41D6-BB95-B3171155318E}" dt="2023-02-09T11:33:09.496" v="4401" actId="20577"/>
          <ac:spMkLst>
            <pc:docMk/>
            <pc:sldMk cId="3664815531" sldId="307"/>
            <ac:spMk id="5" creationId="{C2A27F3A-A665-47C8-C742-EB5FDB316053}"/>
          </ac:spMkLst>
        </pc:spChg>
        <pc:spChg chg="del">
          <ac:chgData name="Aymerick GUILLOUX" userId="3ccc7bd7-5a9c-4de6-8f66-a1254379e78e" providerId="ADAL" clId="{C0B11D13-04C1-41D6-BB95-B3171155318E}" dt="2023-02-09T11:38:59.351" v="4442" actId="931"/>
          <ac:spMkLst>
            <pc:docMk/>
            <pc:sldMk cId="3664815531" sldId="307"/>
            <ac:spMk id="6" creationId="{0E80E586-51AA-5A73-3675-9368320ABBC2}"/>
          </ac:spMkLst>
        </pc:spChg>
        <pc:spChg chg="mod">
          <ac:chgData name="Aymerick GUILLOUX" userId="3ccc7bd7-5a9c-4de6-8f66-a1254379e78e" providerId="ADAL" clId="{C0B11D13-04C1-41D6-BB95-B3171155318E}" dt="2023-02-17T14:05:38.822" v="5315" actId="20577"/>
          <ac:spMkLst>
            <pc:docMk/>
            <pc:sldMk cId="3664815531" sldId="307"/>
            <ac:spMk id="7" creationId="{7EC6D5A4-FEDC-F347-748D-99989D1C74E1}"/>
          </ac:spMkLst>
        </pc:spChg>
        <pc:picChg chg="add mod">
          <ac:chgData name="Aymerick GUILLOUX" userId="3ccc7bd7-5a9c-4de6-8f66-a1254379e78e" providerId="ADAL" clId="{C0B11D13-04C1-41D6-BB95-B3171155318E}" dt="2023-02-09T10:57:37.089" v="3297" actId="1076"/>
          <ac:picMkLst>
            <pc:docMk/>
            <pc:sldMk cId="3664815531" sldId="307"/>
            <ac:picMk id="10" creationId="{651EC7A4-4271-149C-D54E-DD26CBDDDC07}"/>
          </ac:picMkLst>
        </pc:picChg>
        <pc:picChg chg="add mod">
          <ac:chgData name="Aymerick GUILLOUX" userId="3ccc7bd7-5a9c-4de6-8f66-a1254379e78e" providerId="ADAL" clId="{C0B11D13-04C1-41D6-BB95-B3171155318E}" dt="2023-02-09T11:39:08.634" v="4443" actId="27614"/>
          <ac:picMkLst>
            <pc:docMk/>
            <pc:sldMk cId="3664815531" sldId="307"/>
            <ac:picMk id="12" creationId="{56F8F842-B696-E109-1A17-95FE3EED7345}"/>
          </ac:picMkLst>
        </pc:picChg>
      </pc:sldChg>
    </pc:docChg>
  </pc:docChgLst>
  <pc:docChgLst>
    <pc:chgData name="Aymerick GUILLOUX" userId="3ccc7bd7-5a9c-4de6-8f66-a1254379e78e" providerId="ADAL" clId="{40CAF4F3-EB2B-49C8-ABBB-7C86F578E0F3}"/>
    <pc:docChg chg="custSel delSld modSld">
      <pc:chgData name="Aymerick GUILLOUX" userId="3ccc7bd7-5a9c-4de6-8f66-a1254379e78e" providerId="ADAL" clId="{40CAF4F3-EB2B-49C8-ABBB-7C86F578E0F3}" dt="2023-03-27T09:59:37.024" v="90" actId="20577"/>
      <pc:docMkLst>
        <pc:docMk/>
      </pc:docMkLst>
      <pc:sldChg chg="del">
        <pc:chgData name="Aymerick GUILLOUX" userId="3ccc7bd7-5a9c-4de6-8f66-a1254379e78e" providerId="ADAL" clId="{40CAF4F3-EB2B-49C8-ABBB-7C86F578E0F3}" dt="2023-03-27T09:57:22.638" v="63" actId="2696"/>
        <pc:sldMkLst>
          <pc:docMk/>
          <pc:sldMk cId="4240793705" sldId="287"/>
        </pc:sldMkLst>
      </pc:sldChg>
      <pc:sldChg chg="del">
        <pc:chgData name="Aymerick GUILLOUX" userId="3ccc7bd7-5a9c-4de6-8f66-a1254379e78e" providerId="ADAL" clId="{40CAF4F3-EB2B-49C8-ABBB-7C86F578E0F3}" dt="2023-03-27T09:57:22.638" v="63" actId="2696"/>
        <pc:sldMkLst>
          <pc:docMk/>
          <pc:sldMk cId="2820529389" sldId="288"/>
        </pc:sldMkLst>
      </pc:sldChg>
      <pc:sldChg chg="del">
        <pc:chgData name="Aymerick GUILLOUX" userId="3ccc7bd7-5a9c-4de6-8f66-a1254379e78e" providerId="ADAL" clId="{40CAF4F3-EB2B-49C8-ABBB-7C86F578E0F3}" dt="2023-03-27T09:57:22.638" v="63" actId="2696"/>
        <pc:sldMkLst>
          <pc:docMk/>
          <pc:sldMk cId="2707330757" sldId="289"/>
        </pc:sldMkLst>
      </pc:sldChg>
      <pc:sldChg chg="delSp mod">
        <pc:chgData name="Aymerick GUILLOUX" userId="3ccc7bd7-5a9c-4de6-8f66-a1254379e78e" providerId="ADAL" clId="{40CAF4F3-EB2B-49C8-ABBB-7C86F578E0F3}" dt="2023-03-27T09:57:27.664" v="64" actId="478"/>
        <pc:sldMkLst>
          <pc:docMk/>
          <pc:sldMk cId="443381327" sldId="292"/>
        </pc:sldMkLst>
        <pc:spChg chg="del">
          <ac:chgData name="Aymerick GUILLOUX" userId="3ccc7bd7-5a9c-4de6-8f66-a1254379e78e" providerId="ADAL" clId="{40CAF4F3-EB2B-49C8-ABBB-7C86F578E0F3}" dt="2023-03-27T09:57:27.664" v="64" actId="478"/>
          <ac:spMkLst>
            <pc:docMk/>
            <pc:sldMk cId="443381327" sldId="292"/>
            <ac:spMk id="7" creationId="{EA157CEA-453A-49C1-7F34-A42A9E66A169}"/>
          </ac:spMkLst>
        </pc:spChg>
      </pc:sldChg>
      <pc:sldChg chg="delSp mod">
        <pc:chgData name="Aymerick GUILLOUX" userId="3ccc7bd7-5a9c-4de6-8f66-a1254379e78e" providerId="ADAL" clId="{40CAF4F3-EB2B-49C8-ABBB-7C86F578E0F3}" dt="2023-03-27T09:57:34.412" v="65" actId="478"/>
        <pc:sldMkLst>
          <pc:docMk/>
          <pc:sldMk cId="2018865647" sldId="294"/>
        </pc:sldMkLst>
        <pc:spChg chg="del">
          <ac:chgData name="Aymerick GUILLOUX" userId="3ccc7bd7-5a9c-4de6-8f66-a1254379e78e" providerId="ADAL" clId="{40CAF4F3-EB2B-49C8-ABBB-7C86F578E0F3}" dt="2023-03-27T09:57:34.412" v="65" actId="478"/>
          <ac:spMkLst>
            <pc:docMk/>
            <pc:sldMk cId="2018865647" sldId="294"/>
            <ac:spMk id="12" creationId="{EFB87884-C489-8BA1-0625-EF74043211F0}"/>
          </ac:spMkLst>
        </pc:spChg>
        <pc:spChg chg="del">
          <ac:chgData name="Aymerick GUILLOUX" userId="3ccc7bd7-5a9c-4de6-8f66-a1254379e78e" providerId="ADAL" clId="{40CAF4F3-EB2B-49C8-ABBB-7C86F578E0F3}" dt="2023-03-27T09:57:34.412" v="65" actId="478"/>
          <ac:spMkLst>
            <pc:docMk/>
            <pc:sldMk cId="2018865647" sldId="294"/>
            <ac:spMk id="13" creationId="{7F7A2A97-A1BA-DBA0-6DAB-D77A4E74B5A9}"/>
          </ac:spMkLst>
        </pc:spChg>
        <pc:spChg chg="del">
          <ac:chgData name="Aymerick GUILLOUX" userId="3ccc7bd7-5a9c-4de6-8f66-a1254379e78e" providerId="ADAL" clId="{40CAF4F3-EB2B-49C8-ABBB-7C86F578E0F3}" dt="2023-03-27T09:57:34.412" v="65" actId="478"/>
          <ac:spMkLst>
            <pc:docMk/>
            <pc:sldMk cId="2018865647" sldId="294"/>
            <ac:spMk id="14" creationId="{70789D0C-CE37-9425-D8D1-B92D5CA29833}"/>
          </ac:spMkLst>
        </pc:spChg>
      </pc:sldChg>
      <pc:sldChg chg="delSp mod">
        <pc:chgData name="Aymerick GUILLOUX" userId="3ccc7bd7-5a9c-4de6-8f66-a1254379e78e" providerId="ADAL" clId="{40CAF4F3-EB2B-49C8-ABBB-7C86F578E0F3}" dt="2023-03-27T09:57:38.723" v="66" actId="478"/>
        <pc:sldMkLst>
          <pc:docMk/>
          <pc:sldMk cId="2455599980" sldId="295"/>
        </pc:sldMkLst>
        <pc:spChg chg="del">
          <ac:chgData name="Aymerick GUILLOUX" userId="3ccc7bd7-5a9c-4de6-8f66-a1254379e78e" providerId="ADAL" clId="{40CAF4F3-EB2B-49C8-ABBB-7C86F578E0F3}" dt="2023-03-27T09:57:38.723" v="66" actId="478"/>
          <ac:spMkLst>
            <pc:docMk/>
            <pc:sldMk cId="2455599980" sldId="295"/>
            <ac:spMk id="12" creationId="{BDE2745A-F9D4-5F0C-9173-1CDA4FC5A1C6}"/>
          </ac:spMkLst>
        </pc:spChg>
      </pc:sldChg>
      <pc:sldChg chg="delSp mod">
        <pc:chgData name="Aymerick GUILLOUX" userId="3ccc7bd7-5a9c-4de6-8f66-a1254379e78e" providerId="ADAL" clId="{40CAF4F3-EB2B-49C8-ABBB-7C86F578E0F3}" dt="2023-03-27T09:57:42.547" v="67" actId="478"/>
        <pc:sldMkLst>
          <pc:docMk/>
          <pc:sldMk cId="396916167" sldId="296"/>
        </pc:sldMkLst>
        <pc:spChg chg="del">
          <ac:chgData name="Aymerick GUILLOUX" userId="3ccc7bd7-5a9c-4de6-8f66-a1254379e78e" providerId="ADAL" clId="{40CAF4F3-EB2B-49C8-ABBB-7C86F578E0F3}" dt="2023-03-27T09:57:42.547" v="67" actId="478"/>
          <ac:spMkLst>
            <pc:docMk/>
            <pc:sldMk cId="396916167" sldId="296"/>
            <ac:spMk id="10" creationId="{9CB41983-17B0-92B6-899B-880F4C5E517D}"/>
          </ac:spMkLst>
        </pc:spChg>
      </pc:sldChg>
      <pc:sldChg chg="delSp modSp mod">
        <pc:chgData name="Aymerick GUILLOUX" userId="3ccc7bd7-5a9c-4de6-8f66-a1254379e78e" providerId="ADAL" clId="{40CAF4F3-EB2B-49C8-ABBB-7C86F578E0F3}" dt="2023-03-27T09:58:09.105" v="71" actId="478"/>
        <pc:sldMkLst>
          <pc:docMk/>
          <pc:sldMk cId="1956393044" sldId="299"/>
        </pc:sldMkLst>
        <pc:spChg chg="del">
          <ac:chgData name="Aymerick GUILLOUX" userId="3ccc7bd7-5a9c-4de6-8f66-a1254379e78e" providerId="ADAL" clId="{40CAF4F3-EB2B-49C8-ABBB-7C86F578E0F3}" dt="2023-03-27T09:58:09.105" v="71" actId="478"/>
          <ac:spMkLst>
            <pc:docMk/>
            <pc:sldMk cId="1956393044" sldId="299"/>
            <ac:spMk id="4" creationId="{504D4BE4-D474-E647-68B2-CBA56AFA4BA9}"/>
          </ac:spMkLst>
        </pc:spChg>
        <pc:spChg chg="del">
          <ac:chgData name="Aymerick GUILLOUX" userId="3ccc7bd7-5a9c-4de6-8f66-a1254379e78e" providerId="ADAL" clId="{40CAF4F3-EB2B-49C8-ABBB-7C86F578E0F3}" dt="2023-03-27T09:57:58.020" v="70" actId="478"/>
          <ac:spMkLst>
            <pc:docMk/>
            <pc:sldMk cId="1956393044" sldId="299"/>
            <ac:spMk id="6" creationId="{5186A097-6724-9C03-38D0-93CE236C9533}"/>
          </ac:spMkLst>
        </pc:spChg>
        <pc:spChg chg="del mod">
          <ac:chgData name="Aymerick GUILLOUX" userId="3ccc7bd7-5a9c-4de6-8f66-a1254379e78e" providerId="ADAL" clId="{40CAF4F3-EB2B-49C8-ABBB-7C86F578E0F3}" dt="2023-03-27T09:57:55.730" v="69" actId="478"/>
          <ac:spMkLst>
            <pc:docMk/>
            <pc:sldMk cId="1956393044" sldId="299"/>
            <ac:spMk id="7" creationId="{4A6CE5BD-E1A1-6F53-C08F-4E82B3B744B5}"/>
          </ac:spMkLst>
        </pc:spChg>
      </pc:sldChg>
      <pc:sldChg chg="delSp mod">
        <pc:chgData name="Aymerick GUILLOUX" userId="3ccc7bd7-5a9c-4de6-8f66-a1254379e78e" providerId="ADAL" clId="{40CAF4F3-EB2B-49C8-ABBB-7C86F578E0F3}" dt="2023-03-27T09:58:54.586" v="77" actId="478"/>
        <pc:sldMkLst>
          <pc:docMk/>
          <pc:sldMk cId="1742115767" sldId="301"/>
        </pc:sldMkLst>
        <pc:spChg chg="del">
          <ac:chgData name="Aymerick GUILLOUX" userId="3ccc7bd7-5a9c-4de6-8f66-a1254379e78e" providerId="ADAL" clId="{40CAF4F3-EB2B-49C8-ABBB-7C86F578E0F3}" dt="2023-03-27T09:58:54.586" v="77" actId="478"/>
          <ac:spMkLst>
            <pc:docMk/>
            <pc:sldMk cId="1742115767" sldId="301"/>
            <ac:spMk id="4" creationId="{B90753FD-6CB5-6790-685A-B15089721C84}"/>
          </ac:spMkLst>
        </pc:spChg>
      </pc:sldChg>
      <pc:sldChg chg="delSp mod">
        <pc:chgData name="Aymerick GUILLOUX" userId="3ccc7bd7-5a9c-4de6-8f66-a1254379e78e" providerId="ADAL" clId="{40CAF4F3-EB2B-49C8-ABBB-7C86F578E0F3}" dt="2023-03-27T09:58:50.900" v="76" actId="478"/>
        <pc:sldMkLst>
          <pc:docMk/>
          <pc:sldMk cId="766349346" sldId="304"/>
        </pc:sldMkLst>
        <pc:spChg chg="del">
          <ac:chgData name="Aymerick GUILLOUX" userId="3ccc7bd7-5a9c-4de6-8f66-a1254379e78e" providerId="ADAL" clId="{40CAF4F3-EB2B-49C8-ABBB-7C86F578E0F3}" dt="2023-03-27T09:58:50.900" v="76" actId="478"/>
          <ac:spMkLst>
            <pc:docMk/>
            <pc:sldMk cId="766349346" sldId="304"/>
            <ac:spMk id="14" creationId="{38B91263-4A1F-B52A-831F-2233270C9D3B}"/>
          </ac:spMkLst>
        </pc:spChg>
      </pc:sldChg>
      <pc:sldChg chg="delSp modSp mod">
        <pc:chgData name="Aymerick GUILLOUX" userId="3ccc7bd7-5a9c-4de6-8f66-a1254379e78e" providerId="ADAL" clId="{40CAF4F3-EB2B-49C8-ABBB-7C86F578E0F3}" dt="2023-03-27T09:59:37.024" v="90" actId="20577"/>
        <pc:sldMkLst>
          <pc:docMk/>
          <pc:sldMk cId="3363600522" sldId="305"/>
        </pc:sldMkLst>
        <pc:spChg chg="mod">
          <ac:chgData name="Aymerick GUILLOUX" userId="3ccc7bd7-5a9c-4de6-8f66-a1254379e78e" providerId="ADAL" clId="{40CAF4F3-EB2B-49C8-ABBB-7C86F578E0F3}" dt="2023-03-27T09:56:27.402" v="57" actId="6549"/>
          <ac:spMkLst>
            <pc:docMk/>
            <pc:sldMk cId="3363600522" sldId="305"/>
            <ac:spMk id="9" creationId="{1BA1C63B-A28D-E7C1-9BA9-BA9695645D2C}"/>
          </ac:spMkLst>
        </pc:spChg>
        <pc:spChg chg="mod">
          <ac:chgData name="Aymerick GUILLOUX" userId="3ccc7bd7-5a9c-4de6-8f66-a1254379e78e" providerId="ADAL" clId="{40CAF4F3-EB2B-49C8-ABBB-7C86F578E0F3}" dt="2023-03-27T09:56:17.672" v="56" actId="20577"/>
          <ac:spMkLst>
            <pc:docMk/>
            <pc:sldMk cId="3363600522" sldId="305"/>
            <ac:spMk id="10" creationId="{A5519A11-4F8E-F37C-2569-5153EEC4F681}"/>
          </ac:spMkLst>
        </pc:spChg>
        <pc:spChg chg="mod">
          <ac:chgData name="Aymerick GUILLOUX" userId="3ccc7bd7-5a9c-4de6-8f66-a1254379e78e" providerId="ADAL" clId="{40CAF4F3-EB2B-49C8-ABBB-7C86F578E0F3}" dt="2023-03-27T09:59:37.024" v="90" actId="20577"/>
          <ac:spMkLst>
            <pc:docMk/>
            <pc:sldMk cId="3363600522" sldId="305"/>
            <ac:spMk id="11" creationId="{7326E495-90D2-38F3-5DA8-FB0C5D4739B4}"/>
          </ac:spMkLst>
        </pc:spChg>
        <pc:spChg chg="mod">
          <ac:chgData name="Aymerick GUILLOUX" userId="3ccc7bd7-5a9c-4de6-8f66-a1254379e78e" providerId="ADAL" clId="{40CAF4F3-EB2B-49C8-ABBB-7C86F578E0F3}" dt="2023-03-27T09:56:01.217" v="43" actId="20577"/>
          <ac:spMkLst>
            <pc:docMk/>
            <pc:sldMk cId="3363600522" sldId="305"/>
            <ac:spMk id="12" creationId="{C3629EEF-C448-02F1-0CE0-FC05C5D3E8F1}"/>
          </ac:spMkLst>
        </pc:spChg>
        <pc:spChg chg="del">
          <ac:chgData name="Aymerick GUILLOUX" userId="3ccc7bd7-5a9c-4de6-8f66-a1254379e78e" providerId="ADAL" clId="{40CAF4F3-EB2B-49C8-ABBB-7C86F578E0F3}" dt="2023-03-27T09:58:41.260" v="73" actId="478"/>
          <ac:spMkLst>
            <pc:docMk/>
            <pc:sldMk cId="3363600522" sldId="305"/>
            <ac:spMk id="14" creationId="{719C20D9-289E-80B6-6B30-4BF46B024DA8}"/>
          </ac:spMkLst>
        </pc:spChg>
      </pc:sldChg>
      <pc:sldChg chg="delSp modSp mod">
        <pc:chgData name="Aymerick GUILLOUX" userId="3ccc7bd7-5a9c-4de6-8f66-a1254379e78e" providerId="ADAL" clId="{40CAF4F3-EB2B-49C8-ABBB-7C86F578E0F3}" dt="2023-03-27T09:58:37.291" v="72" actId="478"/>
        <pc:sldMkLst>
          <pc:docMk/>
          <pc:sldMk cId="4218401742" sldId="306"/>
        </pc:sldMkLst>
        <pc:spChg chg="mod">
          <ac:chgData name="Aymerick GUILLOUX" userId="3ccc7bd7-5a9c-4de6-8f66-a1254379e78e" providerId="ADAL" clId="{40CAF4F3-EB2B-49C8-ABBB-7C86F578E0F3}" dt="2023-03-27T09:56:51.554" v="62" actId="20577"/>
          <ac:spMkLst>
            <pc:docMk/>
            <pc:sldMk cId="4218401742" sldId="306"/>
            <ac:spMk id="10" creationId="{1A302B64-7ED6-B7E0-9380-740071522864}"/>
          </ac:spMkLst>
        </pc:spChg>
        <pc:spChg chg="mod">
          <ac:chgData name="Aymerick GUILLOUX" userId="3ccc7bd7-5a9c-4de6-8f66-a1254379e78e" providerId="ADAL" clId="{40CAF4F3-EB2B-49C8-ABBB-7C86F578E0F3}" dt="2023-03-27T09:56:45.606" v="59" actId="6549"/>
          <ac:spMkLst>
            <pc:docMk/>
            <pc:sldMk cId="4218401742" sldId="306"/>
            <ac:spMk id="13" creationId="{8DD7B369-27F4-B5BA-4BB7-B736161909B0}"/>
          </ac:spMkLst>
        </pc:spChg>
        <pc:spChg chg="del">
          <ac:chgData name="Aymerick GUILLOUX" userId="3ccc7bd7-5a9c-4de6-8f66-a1254379e78e" providerId="ADAL" clId="{40CAF4F3-EB2B-49C8-ABBB-7C86F578E0F3}" dt="2023-03-27T09:58:37.291" v="72" actId="478"/>
          <ac:spMkLst>
            <pc:docMk/>
            <pc:sldMk cId="4218401742" sldId="306"/>
            <ac:spMk id="14" creationId="{3F03A886-8F55-9F04-6236-651F9FEE33B8}"/>
          </ac:spMkLst>
        </pc:spChg>
      </pc:sldChg>
      <pc:sldChg chg="delSp modSp mod">
        <pc:chgData name="Aymerick GUILLOUX" userId="3ccc7bd7-5a9c-4de6-8f66-a1254379e78e" providerId="ADAL" clId="{40CAF4F3-EB2B-49C8-ABBB-7C86F578E0F3}" dt="2023-03-27T09:58:46.855" v="75" actId="478"/>
        <pc:sldMkLst>
          <pc:docMk/>
          <pc:sldMk cId="3664815531" sldId="307"/>
        </pc:sldMkLst>
        <pc:spChg chg="del mod">
          <ac:chgData name="Aymerick GUILLOUX" userId="3ccc7bd7-5a9c-4de6-8f66-a1254379e78e" providerId="ADAL" clId="{40CAF4F3-EB2B-49C8-ABBB-7C86F578E0F3}" dt="2023-03-27T09:58:46.855" v="75" actId="478"/>
          <ac:spMkLst>
            <pc:docMk/>
            <pc:sldMk cId="3664815531" sldId="307"/>
            <ac:spMk id="8" creationId="{4C6CF8A6-628F-6B3C-4F47-8955A238990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9E602E5-B062-EF41-92EC-EC2F8ACA39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A7DBC0C-09EB-5C4C-B865-5D5340E3C9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01FC0-6A83-CE42-B79A-544F4FB9FE64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5E2BED-C531-F348-B915-3C281B0BC8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4286DD-DB8E-7044-BC54-C19014C7B1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4C7A1-4287-DE47-AF90-BB971576AD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722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5FC0B-AF9F-7848-B31C-CEE21BEFE504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95880-EA01-1B4C-945D-460377A201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63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de page d'accuei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9">
            <a:extLst>
              <a:ext uri="{FF2B5EF4-FFF2-40B4-BE49-F238E27FC236}">
                <a16:creationId xmlns:a16="http://schemas.microsoft.com/office/drawing/2014/main" id="{BC93A166-3AE4-E54B-8106-3DE5746B62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" y="0"/>
            <a:ext cx="10691813" cy="52038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31644C-D762-254F-8095-AEED6D5AF5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5375599"/>
            <a:ext cx="10691813" cy="21840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86DC85E-20C5-E44F-AAEC-6F2CE1AA6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393" y="5203825"/>
            <a:ext cx="9903023" cy="913055"/>
          </a:xfrm>
        </p:spPr>
        <p:txBody>
          <a:bodyPr anchor="b">
            <a:normAutofit/>
          </a:bodyPr>
          <a:lstStyle>
            <a:lvl1pPr algn="l" fontAlgn="t">
              <a:defRPr sz="40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61331C60-CA1B-C04D-BEBA-DE6D309CCC52}"/>
              </a:ext>
            </a:extLst>
          </p:cNvPr>
          <p:cNvSpPr/>
          <p:nvPr userDrawn="1"/>
        </p:nvSpPr>
        <p:spPr>
          <a:xfrm>
            <a:off x="484857" y="6109625"/>
            <a:ext cx="172686" cy="201370"/>
          </a:xfrm>
          <a:custGeom>
            <a:avLst/>
            <a:gdLst/>
            <a:ahLst/>
            <a:cxnLst/>
            <a:rect l="l" t="t" r="r" b="b"/>
            <a:pathLst>
              <a:path w="187325" h="218439">
                <a:moveTo>
                  <a:pt x="187198" y="0"/>
                </a:moveTo>
                <a:lnTo>
                  <a:pt x="64795" y="0"/>
                </a:lnTo>
                <a:lnTo>
                  <a:pt x="0" y="217970"/>
                </a:lnTo>
                <a:lnTo>
                  <a:pt x="122389" y="217970"/>
                </a:lnTo>
                <a:lnTo>
                  <a:pt x="187198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accent2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76879C1-B20F-E841-90E5-745D2E0F1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007" y="6064144"/>
            <a:ext cx="8018860" cy="4490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50" b="1" i="0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7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10FD78-3746-9F4D-B29F-D4FE360D34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61CE18-A197-4847-B050-D25F7302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Nom du centre</a:t>
            </a:r>
            <a:endParaRPr lang="fr-FR" i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03B69E2-6FC8-634D-BFD1-31CA36C5D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990" t="68800"/>
          <a:stretch/>
        </p:blipFill>
        <p:spPr>
          <a:xfrm>
            <a:off x="0" y="-3637"/>
            <a:ext cx="2146254" cy="1220408"/>
          </a:xfrm>
          <a:prstGeom prst="rect">
            <a:avLst/>
          </a:prstGeom>
        </p:spPr>
      </p:pic>
      <p:sp>
        <p:nvSpPr>
          <p:cNvPr id="5" name="object 70">
            <a:extLst>
              <a:ext uri="{FF2B5EF4-FFF2-40B4-BE49-F238E27FC236}">
                <a16:creationId xmlns:a16="http://schemas.microsoft.com/office/drawing/2014/main" id="{A893A451-FD59-7B49-BBB3-3991F070B67F}"/>
              </a:ext>
            </a:extLst>
          </p:cNvPr>
          <p:cNvSpPr/>
          <p:nvPr userDrawn="1"/>
        </p:nvSpPr>
        <p:spPr>
          <a:xfrm>
            <a:off x="387051" y="625617"/>
            <a:ext cx="187325" cy="258267"/>
          </a:xfrm>
          <a:custGeom>
            <a:avLst/>
            <a:gdLst/>
            <a:ahLst/>
            <a:cxnLst/>
            <a:rect l="l" t="t" r="r" b="b"/>
            <a:pathLst>
              <a:path w="187325" h="218440">
                <a:moveTo>
                  <a:pt x="187198" y="0"/>
                </a:moveTo>
                <a:lnTo>
                  <a:pt x="64795" y="0"/>
                </a:lnTo>
                <a:lnTo>
                  <a:pt x="0" y="217970"/>
                </a:lnTo>
                <a:lnTo>
                  <a:pt x="122389" y="217970"/>
                </a:lnTo>
                <a:lnTo>
                  <a:pt x="187198" y="0"/>
                </a:lnTo>
                <a:close/>
              </a:path>
            </a:pathLst>
          </a:custGeom>
          <a:solidFill>
            <a:srgbClr val="006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C19C5A-AFDF-AB47-AB22-A6D9C5CAC6E4}"/>
              </a:ext>
            </a:extLst>
          </p:cNvPr>
          <p:cNvSpPr txBox="1"/>
          <p:nvPr userDrawn="1"/>
        </p:nvSpPr>
        <p:spPr>
          <a:xfrm>
            <a:off x="574376" y="457839"/>
            <a:ext cx="14699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Menu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D0C3D0B-035C-7D41-847E-564373F56E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4290" y="734838"/>
            <a:ext cx="7759700" cy="385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200" indent="0">
              <a:buFontTx/>
              <a:buNone/>
              <a:defRPr sz="140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914400" indent="0">
              <a:buFontTx/>
              <a:buNone/>
              <a:defRPr sz="140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371600" indent="0">
              <a:buFontTx/>
              <a:buNone/>
              <a:defRPr sz="140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828800" indent="0">
              <a:buFontTx/>
              <a:buNone/>
              <a:defRPr sz="140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Exemple de menu… vous pouvez l’accompagner d’un texte si nécessaire. Cliquer pour modifier en Arial 14 orange Gras</a:t>
            </a:r>
          </a:p>
        </p:txBody>
      </p:sp>
    </p:spTree>
    <p:extLst>
      <p:ext uri="{BB962C8B-B14F-4D97-AF65-F5344CB8AC3E}">
        <p14:creationId xmlns:p14="http://schemas.microsoft.com/office/powerpoint/2010/main" val="189272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s complément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10FD78-3746-9F4D-B29F-D4FE360D34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61CE18-A197-4847-B050-D25F7302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Nom du centre</a:t>
            </a:r>
            <a:endParaRPr lang="fr-FR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C19C5A-AFDF-AB47-AB22-A6D9C5CAC6E4}"/>
              </a:ext>
            </a:extLst>
          </p:cNvPr>
          <p:cNvSpPr txBox="1"/>
          <p:nvPr userDrawn="1"/>
        </p:nvSpPr>
        <p:spPr>
          <a:xfrm>
            <a:off x="495545" y="468992"/>
            <a:ext cx="100418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1701709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els et démarche qual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10FD78-3746-9F4D-B29F-D4FE360D34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61CE18-A197-4847-B050-D25F7302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Nom du centre</a:t>
            </a:r>
            <a:endParaRPr lang="fr-FR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C19C5A-AFDF-AB47-AB22-A6D9C5CAC6E4}"/>
              </a:ext>
            </a:extLst>
          </p:cNvPr>
          <p:cNvSpPr txBox="1"/>
          <p:nvPr userDrawn="1"/>
        </p:nvSpPr>
        <p:spPr>
          <a:xfrm>
            <a:off x="495545" y="468992"/>
            <a:ext cx="100418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Labels et démarche qualité du centre</a:t>
            </a:r>
          </a:p>
        </p:txBody>
      </p:sp>
      <p:sp>
        <p:nvSpPr>
          <p:cNvPr id="2" name="Espace réservé pour une image  4">
            <a:extLst>
              <a:ext uri="{FF2B5EF4-FFF2-40B4-BE49-F238E27FC236}">
                <a16:creationId xmlns:a16="http://schemas.microsoft.com/office/drawing/2014/main" id="{0D4789FF-0A60-8BA7-03AD-55DC12A97E9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9543" y="1327709"/>
            <a:ext cx="2425086" cy="230431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r-FR" dirty="0"/>
              <a:t>Cliquer sur le pictogramme ci-dessous pour insérer une image</a:t>
            </a:r>
          </a:p>
        </p:txBody>
      </p:sp>
      <p:sp>
        <p:nvSpPr>
          <p:cNvPr id="5" name="Espace réservé du texte 20">
            <a:extLst>
              <a:ext uri="{FF2B5EF4-FFF2-40B4-BE49-F238E27FC236}">
                <a16:creationId xmlns:a16="http://schemas.microsoft.com/office/drawing/2014/main" id="{D5019653-DF3D-585B-B041-5697CF108A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7111" y="1789924"/>
            <a:ext cx="5230318" cy="11724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>
                <a:solidFill>
                  <a:srgbClr val="000000"/>
                </a:solidFill>
                <a:latin typeface="+mn-lt"/>
              </a:defRPr>
            </a:lvl1pPr>
            <a:lvl2pPr marL="4572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2pPr>
            <a:lvl3pPr marL="9144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3pPr>
            <a:lvl4pPr marL="13716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4pPr>
            <a:lvl5pPr marL="18288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5pPr>
          </a:lstStyle>
          <a:p>
            <a:pPr lvl="0"/>
            <a:r>
              <a:rPr lang="fr-FR" dirty="0"/>
              <a:t>Cliquez pour décrire la démarche / le label en Arial 14 noir</a:t>
            </a:r>
          </a:p>
        </p:txBody>
      </p:sp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AE13A2FA-CC03-BE70-E8A0-5C80B11C68F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27111" y="3908024"/>
            <a:ext cx="2425086" cy="230431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r-FR" dirty="0"/>
              <a:t>Cliquer sur le pictogramme ci-dessous pour insérer une image</a:t>
            </a:r>
          </a:p>
        </p:txBody>
      </p:sp>
      <p:sp>
        <p:nvSpPr>
          <p:cNvPr id="8" name="Espace réservé du texte 20">
            <a:extLst>
              <a:ext uri="{FF2B5EF4-FFF2-40B4-BE49-F238E27FC236}">
                <a16:creationId xmlns:a16="http://schemas.microsoft.com/office/drawing/2014/main" id="{FB22B86A-0E21-357A-1A25-FBDE48F06D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4311" y="4557474"/>
            <a:ext cx="5230318" cy="11724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>
                <a:solidFill>
                  <a:srgbClr val="000000"/>
                </a:solidFill>
                <a:latin typeface="+mn-lt"/>
              </a:defRPr>
            </a:lvl1pPr>
            <a:lvl2pPr marL="4572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2pPr>
            <a:lvl3pPr marL="9144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3pPr>
            <a:lvl4pPr marL="13716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4pPr>
            <a:lvl5pPr marL="18288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5pPr>
          </a:lstStyle>
          <a:p>
            <a:pPr lvl="0"/>
            <a:r>
              <a:rPr lang="fr-FR" dirty="0"/>
              <a:t>Cliquez pour décrire la démarche / le label en Arial 14 noir</a:t>
            </a:r>
          </a:p>
        </p:txBody>
      </p:sp>
    </p:spTree>
    <p:extLst>
      <p:ext uri="{BB962C8B-B14F-4D97-AF65-F5344CB8AC3E}">
        <p14:creationId xmlns:p14="http://schemas.microsoft.com/office/powerpoint/2010/main" val="2781773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s du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10FD78-3746-9F4D-B29F-D4FE360D34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61CE18-A197-4847-B050-D25F7302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Nom du centre</a:t>
            </a:r>
            <a:endParaRPr lang="fr-FR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C19C5A-AFDF-AB47-AB22-A6D9C5CAC6E4}"/>
              </a:ext>
            </a:extLst>
          </p:cNvPr>
          <p:cNvSpPr txBox="1"/>
          <p:nvPr userDrawn="1"/>
        </p:nvSpPr>
        <p:spPr>
          <a:xfrm>
            <a:off x="525532" y="475467"/>
            <a:ext cx="53497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Les plans du centre</a:t>
            </a:r>
          </a:p>
        </p:txBody>
      </p:sp>
    </p:spTree>
    <p:extLst>
      <p:ext uri="{BB962C8B-B14F-4D97-AF65-F5344CB8AC3E}">
        <p14:creationId xmlns:p14="http://schemas.microsoft.com/office/powerpoint/2010/main" val="2431579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êle même d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8B08B4-45CD-FC47-9A54-63CD0A6F21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17BA3C-4F0C-274F-9316-34BEF82CE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Nom du centre</a:t>
            </a:r>
            <a:endParaRPr lang="fr-FR" i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58645F6-0FA5-3D44-A2A5-436BDF067809}"/>
              </a:ext>
            </a:extLst>
          </p:cNvPr>
          <p:cNvSpPr txBox="1"/>
          <p:nvPr userDrawn="1"/>
        </p:nvSpPr>
        <p:spPr>
          <a:xfrm>
            <a:off x="558190" y="469372"/>
            <a:ext cx="826649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Quelques images de nos séjours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A54D9985-4ADE-7C4D-85C8-2E036DE800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800" y="1219200"/>
            <a:ext cx="6683375" cy="29829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r-FR" dirty="0"/>
              <a:t>Cliquer sur le pictogramme ci-dessous pour insérer une image de la vie sur le centre (vie quotidienne, animation, équipe)</a:t>
            </a:r>
          </a:p>
        </p:txBody>
      </p:sp>
      <p:sp>
        <p:nvSpPr>
          <p:cNvPr id="16" name="Espace réservé pour une image  12">
            <a:extLst>
              <a:ext uri="{FF2B5EF4-FFF2-40B4-BE49-F238E27FC236}">
                <a16:creationId xmlns:a16="http://schemas.microsoft.com/office/drawing/2014/main" id="{EA8A3F6C-45B4-4D4A-8549-E33097E696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28114" y="1219199"/>
            <a:ext cx="3158899" cy="29829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r-FR" dirty="0"/>
              <a:t>Cliquer sur le pictogramme ci-dessous pour insérer une image de la vie sur le centre (vie quotidienne, animation, équipe)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F2E1A983-B366-4144-A388-9494B7DDF6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4800" y="4386263"/>
            <a:ext cx="2982913" cy="24907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r-FR" dirty="0"/>
              <a:t>Cliquer sur le pictogramme ci-dessous pour insérer une image de la vie sur le centre (vie quotidienne, animation, équipe)</a:t>
            </a:r>
          </a:p>
        </p:txBody>
      </p:sp>
      <p:sp>
        <p:nvSpPr>
          <p:cNvPr id="19" name="Espace réservé pour une image  17">
            <a:extLst>
              <a:ext uri="{FF2B5EF4-FFF2-40B4-BE49-F238E27FC236}">
                <a16:creationId xmlns:a16="http://schemas.microsoft.com/office/drawing/2014/main" id="{998A2A43-1B76-BC44-B18F-DB92385A47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83428" y="4386263"/>
            <a:ext cx="2982913" cy="24907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r-FR" dirty="0"/>
              <a:t>Cliquer sur le pictogramme ci-dessous pour insérer une image de la vie sur le centre (vie quotidienne, animation, équipe)</a:t>
            </a:r>
          </a:p>
        </p:txBody>
      </p:sp>
      <p:sp>
        <p:nvSpPr>
          <p:cNvPr id="20" name="Espace réservé pour une image  17">
            <a:extLst>
              <a:ext uri="{FF2B5EF4-FFF2-40B4-BE49-F238E27FC236}">
                <a16:creationId xmlns:a16="http://schemas.microsoft.com/office/drawing/2014/main" id="{DAE584E7-400D-534A-95C7-CF8268D450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62057" y="4386263"/>
            <a:ext cx="3723142" cy="24907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r-FR" dirty="0"/>
              <a:t>Cliquer sur le pictogramme ci-dessous pour insérer une image de la vie sur le centre (vie quotidienne, animation, équipe)</a:t>
            </a:r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9E242948-7EA3-724F-824F-2AB1F8004A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891" y="3918744"/>
            <a:ext cx="6715284" cy="28257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une légende en Arial 12 blanc</a:t>
            </a:r>
          </a:p>
        </p:txBody>
      </p:sp>
      <p:sp>
        <p:nvSpPr>
          <p:cNvPr id="24" name="Espace réservé du texte 12">
            <a:extLst>
              <a:ext uri="{FF2B5EF4-FFF2-40B4-BE49-F238E27FC236}">
                <a16:creationId xmlns:a16="http://schemas.microsoft.com/office/drawing/2014/main" id="{7B315203-1B7B-8A42-BB1E-4D2596E5CC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2891" y="6607515"/>
            <a:ext cx="3014821" cy="28257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une légende en Arial 12 blanc</a:t>
            </a:r>
          </a:p>
        </p:txBody>
      </p:sp>
      <p:sp>
        <p:nvSpPr>
          <p:cNvPr id="25" name="Espace réservé du texte 12">
            <a:extLst>
              <a:ext uri="{FF2B5EF4-FFF2-40B4-BE49-F238E27FC236}">
                <a16:creationId xmlns:a16="http://schemas.microsoft.com/office/drawing/2014/main" id="{8714B70F-6C48-EB48-A014-17F1CCBE50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3291" y="6607515"/>
            <a:ext cx="3014821" cy="28257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une légende en Arial 12 blanc</a:t>
            </a:r>
          </a:p>
        </p:txBody>
      </p: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id="{D6234B4B-91C5-414A-A4AD-687EFFD99E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30148" y="6607515"/>
            <a:ext cx="3755051" cy="28257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une légende en Arial 12 blanc</a:t>
            </a:r>
          </a:p>
        </p:txBody>
      </p:sp>
      <p:sp>
        <p:nvSpPr>
          <p:cNvPr id="27" name="Espace réservé du texte 12">
            <a:extLst>
              <a:ext uri="{FF2B5EF4-FFF2-40B4-BE49-F238E27FC236}">
                <a16:creationId xmlns:a16="http://schemas.microsoft.com/office/drawing/2014/main" id="{39C4B158-661E-7440-BDD8-495A6A6BD6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28114" y="3918744"/>
            <a:ext cx="3157085" cy="28257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une légende en Arial 12 blanc</a:t>
            </a:r>
          </a:p>
        </p:txBody>
      </p:sp>
    </p:spTree>
    <p:extLst>
      <p:ext uri="{BB962C8B-B14F-4D97-AF65-F5344CB8AC3E}">
        <p14:creationId xmlns:p14="http://schemas.microsoft.com/office/powerpoint/2010/main" val="1520995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êle même d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8B08B4-45CD-FC47-9A54-63CD0A6F21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17BA3C-4F0C-274F-9316-34BEF82CE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Nom du centre</a:t>
            </a:r>
            <a:endParaRPr lang="fr-FR" i="1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A54D9985-4ADE-7C4D-85C8-2E036DE800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83909" y="3859870"/>
            <a:ext cx="6683375" cy="29829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r-FR" dirty="0"/>
              <a:t>Cliquer sur le pictogramme ci-dessous pour insérer une image illustrant les activités possibles sur le centre ou à proximité</a:t>
            </a:r>
          </a:p>
        </p:txBody>
      </p:sp>
      <p:sp>
        <p:nvSpPr>
          <p:cNvPr id="16" name="Espace réservé pour une image  12">
            <a:extLst>
              <a:ext uri="{FF2B5EF4-FFF2-40B4-BE49-F238E27FC236}">
                <a16:creationId xmlns:a16="http://schemas.microsoft.com/office/drawing/2014/main" id="{EA8A3F6C-45B4-4D4A-8549-E33097E696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4529" y="3860663"/>
            <a:ext cx="3158899" cy="29829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r-FR" dirty="0"/>
              <a:t>Cliquer sur le pictogramme ci-dessous pour insérer une image illustrant les activités possibles sur le centre ou à proximité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F2E1A983-B366-4144-A388-9494B7DDF6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84371" y="1220750"/>
            <a:ext cx="2982913" cy="24907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r-FR" dirty="0"/>
              <a:t>Cliquer sur le pictogramme ci-dessous pour insérer une image illustrant les activités possibles sur le centre ou à proximité</a:t>
            </a:r>
          </a:p>
        </p:txBody>
      </p:sp>
      <p:sp>
        <p:nvSpPr>
          <p:cNvPr id="19" name="Espace réservé pour une image  17">
            <a:extLst>
              <a:ext uri="{FF2B5EF4-FFF2-40B4-BE49-F238E27FC236}">
                <a16:creationId xmlns:a16="http://schemas.microsoft.com/office/drawing/2014/main" id="{998A2A43-1B76-BC44-B18F-DB92385A47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08610" y="1220750"/>
            <a:ext cx="2982913" cy="24907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r-FR" dirty="0"/>
              <a:t>Cliquer sur le pictogramme ci-dessous pour insérer une image illustrant les activités possibles sur le centre ou à proximité</a:t>
            </a:r>
          </a:p>
        </p:txBody>
      </p:sp>
      <p:sp>
        <p:nvSpPr>
          <p:cNvPr id="20" name="Espace réservé pour une image  17">
            <a:extLst>
              <a:ext uri="{FF2B5EF4-FFF2-40B4-BE49-F238E27FC236}">
                <a16:creationId xmlns:a16="http://schemas.microsoft.com/office/drawing/2014/main" id="{DAE584E7-400D-534A-95C7-CF8268D450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4529" y="1220750"/>
            <a:ext cx="3723142" cy="24907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r-FR" dirty="0"/>
              <a:t>Cliquer sur le pictogramme ci-dessous pour insérer une image illustrant les activités possibles sur le centre ou à proximité</a:t>
            </a:r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9E242948-7EA3-724F-824F-2AB1F8004A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52000" y="6559414"/>
            <a:ext cx="6715284" cy="28257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une légende en Arial 12 blanc</a:t>
            </a:r>
          </a:p>
        </p:txBody>
      </p:sp>
      <p:sp>
        <p:nvSpPr>
          <p:cNvPr id="24" name="Espace réservé du texte 12">
            <a:extLst>
              <a:ext uri="{FF2B5EF4-FFF2-40B4-BE49-F238E27FC236}">
                <a16:creationId xmlns:a16="http://schemas.microsoft.com/office/drawing/2014/main" id="{7B315203-1B7B-8A42-BB1E-4D2596E5CC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52462" y="3442002"/>
            <a:ext cx="3014821" cy="28257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une légende en Arial 12 blanc</a:t>
            </a:r>
          </a:p>
        </p:txBody>
      </p:sp>
      <p:sp>
        <p:nvSpPr>
          <p:cNvPr id="25" name="Espace réservé du texte 12">
            <a:extLst>
              <a:ext uri="{FF2B5EF4-FFF2-40B4-BE49-F238E27FC236}">
                <a16:creationId xmlns:a16="http://schemas.microsoft.com/office/drawing/2014/main" id="{8714B70F-6C48-EB48-A014-17F1CCBE50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8473" y="3442002"/>
            <a:ext cx="3014821" cy="28257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une légende en Arial 12 blanc</a:t>
            </a:r>
          </a:p>
        </p:txBody>
      </p: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id="{D6234B4B-91C5-414A-A4AD-687EFFD99E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2620" y="3442002"/>
            <a:ext cx="3755051" cy="28257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une légende en Arial 12 blanc</a:t>
            </a:r>
          </a:p>
        </p:txBody>
      </p:sp>
      <p:sp>
        <p:nvSpPr>
          <p:cNvPr id="27" name="Espace réservé du texte 12">
            <a:extLst>
              <a:ext uri="{FF2B5EF4-FFF2-40B4-BE49-F238E27FC236}">
                <a16:creationId xmlns:a16="http://schemas.microsoft.com/office/drawing/2014/main" id="{39C4B158-661E-7440-BDD8-495A6A6BD6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529" y="6560208"/>
            <a:ext cx="3157085" cy="28257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une légende en Arial 12 blanc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FD86831-C687-7344-390F-4A1819256C52}"/>
              </a:ext>
            </a:extLst>
          </p:cNvPr>
          <p:cNvSpPr txBox="1"/>
          <p:nvPr userDrawn="1"/>
        </p:nvSpPr>
        <p:spPr>
          <a:xfrm>
            <a:off x="558190" y="469372"/>
            <a:ext cx="826649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Quelques images de nos séjours</a:t>
            </a:r>
          </a:p>
        </p:txBody>
      </p:sp>
    </p:spTree>
    <p:extLst>
      <p:ext uri="{BB962C8B-B14F-4D97-AF65-F5344CB8AC3E}">
        <p14:creationId xmlns:p14="http://schemas.microsoft.com/office/powerpoint/2010/main" val="294210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de page d'accuei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9">
            <a:extLst>
              <a:ext uri="{FF2B5EF4-FFF2-40B4-BE49-F238E27FC236}">
                <a16:creationId xmlns:a16="http://schemas.microsoft.com/office/drawing/2014/main" id="{BC93A166-3AE4-E54B-8106-3DE5746B62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1813" cy="52038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6DC85E-20C5-E44F-AAEC-6F2CE1AA6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393" y="5203825"/>
            <a:ext cx="9903023" cy="913055"/>
          </a:xfrm>
        </p:spPr>
        <p:txBody>
          <a:bodyPr anchor="b">
            <a:normAutofit/>
          </a:bodyPr>
          <a:lstStyle>
            <a:lvl1pPr algn="l" fontAlgn="t">
              <a:defRPr sz="40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61331C60-CA1B-C04D-BEBA-DE6D309CCC52}"/>
              </a:ext>
            </a:extLst>
          </p:cNvPr>
          <p:cNvSpPr/>
          <p:nvPr userDrawn="1"/>
        </p:nvSpPr>
        <p:spPr>
          <a:xfrm>
            <a:off x="484857" y="6109625"/>
            <a:ext cx="172686" cy="201370"/>
          </a:xfrm>
          <a:custGeom>
            <a:avLst/>
            <a:gdLst/>
            <a:ahLst/>
            <a:cxnLst/>
            <a:rect l="l" t="t" r="r" b="b"/>
            <a:pathLst>
              <a:path w="187325" h="218439">
                <a:moveTo>
                  <a:pt x="187198" y="0"/>
                </a:moveTo>
                <a:lnTo>
                  <a:pt x="64795" y="0"/>
                </a:lnTo>
                <a:lnTo>
                  <a:pt x="0" y="217970"/>
                </a:lnTo>
                <a:lnTo>
                  <a:pt x="122389" y="217970"/>
                </a:lnTo>
                <a:lnTo>
                  <a:pt x="187198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accent2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76879C1-B20F-E841-90E5-745D2E0F1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007" y="6064144"/>
            <a:ext cx="8018860" cy="4490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50" b="1" i="0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F3BCC30-748C-CB0E-0FB9-3C401B9023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5375599"/>
            <a:ext cx="10691813" cy="218407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CD18783-1578-D6F8-0332-DEBDCEDAF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38" t="22947"/>
          <a:stretch/>
        </p:blipFill>
        <p:spPr>
          <a:xfrm rot="10800000">
            <a:off x="9025418" y="5880526"/>
            <a:ext cx="1666395" cy="16791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C39771-5431-686A-EA49-5ED5F6DCAD01}"/>
              </a:ext>
            </a:extLst>
          </p:cNvPr>
          <p:cNvSpPr/>
          <p:nvPr userDrawn="1"/>
        </p:nvSpPr>
        <p:spPr>
          <a:xfrm>
            <a:off x="9367284" y="6064144"/>
            <a:ext cx="1158949" cy="1357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18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2E0704B-C285-984B-B922-327DC7C657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BC30CB-E7F1-0147-8F83-05D40C06A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Nom du centre</a:t>
            </a:r>
            <a:endParaRPr lang="fr-FR" i="1" dirty="0"/>
          </a:p>
        </p:txBody>
      </p:sp>
      <p:sp>
        <p:nvSpPr>
          <p:cNvPr id="5" name="Espace réservé pour une image  6">
            <a:extLst>
              <a:ext uri="{FF2B5EF4-FFF2-40B4-BE49-F238E27FC236}">
                <a16:creationId xmlns:a16="http://schemas.microsoft.com/office/drawing/2014/main" id="{0158AFAC-BAB6-174B-AE7B-E24086312D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63307" y="1157287"/>
            <a:ext cx="3570288" cy="262255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id="{DDF0ED69-7597-A841-AD77-80EC887128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71395" y="4096203"/>
            <a:ext cx="2362200" cy="173513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object 70">
            <a:extLst>
              <a:ext uri="{FF2B5EF4-FFF2-40B4-BE49-F238E27FC236}">
                <a16:creationId xmlns:a16="http://schemas.microsoft.com/office/drawing/2014/main" id="{C612792E-D22D-B848-930D-39AF9B567537}"/>
              </a:ext>
            </a:extLst>
          </p:cNvPr>
          <p:cNvSpPr/>
          <p:nvPr userDrawn="1"/>
        </p:nvSpPr>
        <p:spPr>
          <a:xfrm>
            <a:off x="5252243" y="1157287"/>
            <a:ext cx="187325" cy="258267"/>
          </a:xfrm>
          <a:custGeom>
            <a:avLst/>
            <a:gdLst/>
            <a:ahLst/>
            <a:cxnLst/>
            <a:rect l="l" t="t" r="r" b="b"/>
            <a:pathLst>
              <a:path w="187325" h="218440">
                <a:moveTo>
                  <a:pt x="187198" y="0"/>
                </a:moveTo>
                <a:lnTo>
                  <a:pt x="64795" y="0"/>
                </a:lnTo>
                <a:lnTo>
                  <a:pt x="0" y="217970"/>
                </a:lnTo>
                <a:lnTo>
                  <a:pt x="122389" y="217970"/>
                </a:lnTo>
                <a:lnTo>
                  <a:pt x="187198" y="0"/>
                </a:lnTo>
                <a:close/>
              </a:path>
            </a:pathLst>
          </a:custGeom>
          <a:solidFill>
            <a:srgbClr val="006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3BDD172-D1F4-4B4D-81F6-9E7A3414C7B5}"/>
              </a:ext>
            </a:extLst>
          </p:cNvPr>
          <p:cNvSpPr txBox="1"/>
          <p:nvPr userDrawn="1"/>
        </p:nvSpPr>
        <p:spPr>
          <a:xfrm>
            <a:off x="5529259" y="1009421"/>
            <a:ext cx="51625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Sommaire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08B6B53-F746-CB45-8EA3-4AE72BF1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031" y="1691845"/>
            <a:ext cx="3991785" cy="413949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 baseline="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B2FADB-F018-E640-88C4-AFB770596AA4}"/>
              </a:ext>
            </a:extLst>
          </p:cNvPr>
          <p:cNvSpPr/>
          <p:nvPr userDrawn="1"/>
        </p:nvSpPr>
        <p:spPr>
          <a:xfrm>
            <a:off x="0" y="497587"/>
            <a:ext cx="1077686" cy="102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53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uation et Impla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10FD78-3746-9F4D-B29F-D4FE360D34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61CE18-A197-4847-B050-D25F7302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Nom du centre</a:t>
            </a:r>
            <a:endParaRPr lang="fr-FR" i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6D50810-F926-CC4C-8608-358B54158A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4375" y="1050357"/>
            <a:ext cx="3339158" cy="342281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2C19C5A-AFDF-AB47-AB22-A6D9C5CAC6E4}"/>
              </a:ext>
            </a:extLst>
          </p:cNvPr>
          <p:cNvSpPr txBox="1"/>
          <p:nvPr userDrawn="1"/>
        </p:nvSpPr>
        <p:spPr>
          <a:xfrm>
            <a:off x="442506" y="477770"/>
            <a:ext cx="64469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La situation et l’implantation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BB36FE1-3F3A-9944-A00C-B9DC79B88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8143"/>
          <a:stretch/>
        </p:blipFill>
        <p:spPr>
          <a:xfrm>
            <a:off x="3110706" y="4357749"/>
            <a:ext cx="4470400" cy="3201926"/>
          </a:xfrm>
          <a:prstGeom prst="rect">
            <a:avLst/>
          </a:prstGeom>
        </p:spPr>
      </p:pic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D7A33ED3-8774-0B43-9A2F-7CA3A475E9C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13533" y="690305"/>
            <a:ext cx="3569597" cy="195773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fr-FR" dirty="0"/>
              <a:t>Cliquer sur le pictogramme ci-dessous pour insérer une carte « locale » et situer l’implantation à l’aide d’une flèche</a:t>
            </a:r>
          </a:p>
        </p:txBody>
      </p:sp>
      <p:sp>
        <p:nvSpPr>
          <p:cNvPr id="16" name="Espace réservé pour une image  9">
            <a:extLst>
              <a:ext uri="{FF2B5EF4-FFF2-40B4-BE49-F238E27FC236}">
                <a16:creationId xmlns:a16="http://schemas.microsoft.com/office/drawing/2014/main" id="{D4B181C3-E4EB-F24D-99D4-366F28E0CA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13532" y="2800969"/>
            <a:ext cx="3569597" cy="195773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fr-FR" dirty="0"/>
              <a:t>Cliquer sur le pictogramme ci-dessous pour insérer une photo du centre</a:t>
            </a:r>
          </a:p>
        </p:txBody>
      </p:sp>
      <p:sp>
        <p:nvSpPr>
          <p:cNvPr id="17" name="Espace réservé pour une image  9">
            <a:extLst>
              <a:ext uri="{FF2B5EF4-FFF2-40B4-BE49-F238E27FC236}">
                <a16:creationId xmlns:a16="http://schemas.microsoft.com/office/drawing/2014/main" id="{816790DA-3D62-1F4D-95EF-A15F7569D1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13532" y="4911635"/>
            <a:ext cx="3569597" cy="195773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fr-FR" dirty="0"/>
              <a:t>Cliquer sur le pictogramme ci-dessous pour insérer une photo du centre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A80F6E3F-44EB-AC4A-BA7D-D665C0C0C4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4682" y="1090502"/>
            <a:ext cx="2626024" cy="54612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>
                <a:solidFill>
                  <a:srgbClr val="000000"/>
                </a:solidFill>
                <a:latin typeface="Arial (Corps)"/>
              </a:defRPr>
            </a:lvl1pPr>
            <a:lvl2pPr marL="4572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2pPr>
            <a:lvl3pPr marL="9144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3pPr>
            <a:lvl4pPr marL="13716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4pPr>
            <a:lvl5pPr marL="18288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5pPr>
          </a:lstStyle>
          <a:p>
            <a:pPr lvl="0"/>
            <a:r>
              <a:rPr lang="fr-FR" dirty="0"/>
              <a:t>Cliquez pour ajouter une description de la situation d’implantation en </a:t>
            </a:r>
            <a:r>
              <a:rPr lang="fr-FR" dirty="0" err="1"/>
              <a:t>arial</a:t>
            </a:r>
            <a:r>
              <a:rPr lang="fr-FR" dirty="0"/>
              <a:t> noir 14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8EBDBFA-8C42-424C-8F88-5FE735F85C55}"/>
              </a:ext>
            </a:extLst>
          </p:cNvPr>
          <p:cNvSpPr txBox="1"/>
          <p:nvPr userDrawn="1"/>
        </p:nvSpPr>
        <p:spPr>
          <a:xfrm>
            <a:off x="3665961" y="4688676"/>
            <a:ext cx="3047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DISTANCES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F84FA7BB-4093-AA46-8FFC-738BFE6C9F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5961" y="5099637"/>
            <a:ext cx="2949575" cy="84592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2"/>
              </a:buClr>
              <a:buSzPct val="126000"/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  <a:latin typeface="+mn-lt"/>
              </a:defRPr>
            </a:lvl1pPr>
            <a:lvl2pPr>
              <a:defRPr sz="1400" baseline="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400" baseline="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400" baseline="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400" baseline="0">
                <a:solidFill>
                  <a:schemeClr val="tx1"/>
                </a:solidFill>
                <a:latin typeface="Times" pitchFamily="2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126000"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insérer le texte en </a:t>
            </a:r>
            <a:r>
              <a:rPr lang="fr-FR" dirty="0" err="1"/>
              <a:t>arial</a:t>
            </a:r>
            <a:r>
              <a:rPr lang="fr-FR" dirty="0"/>
              <a:t> 14 bleu  - Indiquer les distance temps centre – 3 villes représentatives</a:t>
            </a:r>
          </a:p>
          <a:p>
            <a:pPr lvl="0"/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F528867-A916-2843-B9C3-044CB741AF3C}"/>
              </a:ext>
            </a:extLst>
          </p:cNvPr>
          <p:cNvSpPr txBox="1"/>
          <p:nvPr userDrawn="1"/>
        </p:nvSpPr>
        <p:spPr>
          <a:xfrm>
            <a:off x="3665961" y="6008272"/>
            <a:ext cx="3047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ACCÈS</a:t>
            </a:r>
          </a:p>
        </p:txBody>
      </p: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41DF961D-BB76-0340-8C94-6B033D03FB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5961" y="6407079"/>
            <a:ext cx="2949575" cy="84592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2"/>
              </a:buClr>
              <a:buSzPct val="126000"/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  <a:latin typeface="+mn-lt"/>
              </a:defRPr>
            </a:lvl1pPr>
            <a:lvl2pPr>
              <a:defRPr sz="1400" baseline="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400" baseline="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400" baseline="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400" baseline="0">
                <a:solidFill>
                  <a:schemeClr val="tx1"/>
                </a:solidFill>
                <a:latin typeface="Times" pitchFamily="2" charset="0"/>
              </a:defRPr>
            </a:lvl5pPr>
          </a:lstStyle>
          <a:p>
            <a:pPr lvl="0"/>
            <a:r>
              <a:rPr lang="fr-FR" dirty="0"/>
              <a:t>Cliquez pour insérer le texte en </a:t>
            </a:r>
            <a:r>
              <a:rPr lang="fr-FR" dirty="0" err="1"/>
              <a:t>arial</a:t>
            </a:r>
            <a:r>
              <a:rPr lang="fr-FR" dirty="0"/>
              <a:t> 14 bleu – Préciser distance temps gare + aéroport + proche + éventuellement sortie autoroute</a:t>
            </a:r>
          </a:p>
        </p:txBody>
      </p:sp>
    </p:spTree>
    <p:extLst>
      <p:ext uri="{BB962C8B-B14F-4D97-AF65-F5344CB8AC3E}">
        <p14:creationId xmlns:p14="http://schemas.microsoft.com/office/powerpoint/2010/main" val="91627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êle mê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10FD78-3746-9F4D-B29F-D4FE360D34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61CE18-A197-4847-B050-D25F7302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Nom du centre</a:t>
            </a:r>
            <a:endParaRPr lang="fr-FR" i="1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200A94E2-E315-F742-BF07-95E73CFD85F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9477" y="750661"/>
            <a:ext cx="4440237" cy="295048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r-FR" dirty="0"/>
              <a:t>Cliquer sur le pictogramme ci-dessous pour insérer une image</a:t>
            </a:r>
          </a:p>
        </p:txBody>
      </p:sp>
      <p:sp>
        <p:nvSpPr>
          <p:cNvPr id="9" name="Espace réservé pour une image  4">
            <a:extLst>
              <a:ext uri="{FF2B5EF4-FFF2-40B4-BE49-F238E27FC236}">
                <a16:creationId xmlns:a16="http://schemas.microsoft.com/office/drawing/2014/main" id="{2971CB0C-94DA-6B44-A353-518E4BA618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9477" y="3961947"/>
            <a:ext cx="4440237" cy="295048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r-FR" dirty="0"/>
              <a:t>Cliquer sur le pictogramme ci-dessous pour insérer une image</a:t>
            </a:r>
          </a:p>
        </p:txBody>
      </p:sp>
      <p:sp>
        <p:nvSpPr>
          <p:cNvPr id="10" name="Espace réservé pour une image  4">
            <a:extLst>
              <a:ext uri="{FF2B5EF4-FFF2-40B4-BE49-F238E27FC236}">
                <a16:creationId xmlns:a16="http://schemas.microsoft.com/office/drawing/2014/main" id="{6D15E481-BFE9-814B-8443-150C76A6D7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32099" y="750661"/>
            <a:ext cx="4440237" cy="295048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r-FR" dirty="0"/>
              <a:t>Cliquer sur le pictogramme ci-dessous pour insérer une image</a:t>
            </a:r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31A51EAF-E021-0744-AEE2-842BD809E3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32099" y="3961947"/>
            <a:ext cx="4440237" cy="295048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r-FR" dirty="0"/>
              <a:t>Cliquer sur le pictogramme ci-dessous pour insérer une image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04E85CA8-A785-1E4C-8246-024FB07A77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138" y="3417888"/>
            <a:ext cx="4440237" cy="28257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une légende en Arial 12 blanc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AE8C31FB-71CB-7A46-8457-97911509B5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1510" y="3417888"/>
            <a:ext cx="4440237" cy="28257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une légende en Arial 12 blanc</a:t>
            </a:r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E6009C1E-28DB-3248-952E-32629754B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138" y="6640059"/>
            <a:ext cx="4440237" cy="28257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une légende en Arial 12 blanc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EB4DF095-4422-C34A-8EE7-45224ED228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41510" y="6640059"/>
            <a:ext cx="4440237" cy="28257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une légende en Arial 12 blanc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2B45F8-B77D-094F-8832-17CB0C1B492D}"/>
              </a:ext>
            </a:extLst>
          </p:cNvPr>
          <p:cNvSpPr/>
          <p:nvPr userDrawn="1"/>
        </p:nvSpPr>
        <p:spPr>
          <a:xfrm>
            <a:off x="0" y="412588"/>
            <a:ext cx="555171" cy="102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43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éber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10FD78-3746-9F4D-B29F-D4FE360D34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61CE18-A197-4847-B050-D25F7302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Nom du centre</a:t>
            </a:r>
            <a:endParaRPr lang="fr-FR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C19C5A-AFDF-AB47-AB22-A6D9C5CAC6E4}"/>
              </a:ext>
            </a:extLst>
          </p:cNvPr>
          <p:cNvSpPr txBox="1"/>
          <p:nvPr userDrawn="1"/>
        </p:nvSpPr>
        <p:spPr>
          <a:xfrm>
            <a:off x="457617" y="475467"/>
            <a:ext cx="53497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L’hébergement</a:t>
            </a:r>
          </a:p>
        </p:txBody>
      </p:sp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3989EBFB-9B40-814D-ADF6-0578FB12E3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78685" y="806896"/>
            <a:ext cx="4440237" cy="295048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r-FR" dirty="0"/>
              <a:t>Cliquer sur le pictogramme ci-dessous pour insérer une image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0F3CC43F-F725-9D4C-B73F-8419AF5738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78685" y="4018182"/>
            <a:ext cx="4440237" cy="295048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r-FR" dirty="0"/>
              <a:t>Cliquer sur le pictogramme ci-dessous pour insérer une image</a:t>
            </a:r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1596DF13-DE0C-4544-AFC6-97C7F6ABEB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8346" y="3474123"/>
            <a:ext cx="4440237" cy="28257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une légende en Arial 12 blanc</a:t>
            </a:r>
          </a:p>
        </p:txBody>
      </p:sp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C02D9799-1339-EB49-8A8B-2166DB7FC3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78346" y="6696294"/>
            <a:ext cx="4440237" cy="28257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une légende en Arial 12 blanc</a:t>
            </a:r>
          </a:p>
        </p:txBody>
      </p:sp>
      <p:sp>
        <p:nvSpPr>
          <p:cNvPr id="12" name="Espace réservé du texte 20">
            <a:extLst>
              <a:ext uri="{FF2B5EF4-FFF2-40B4-BE49-F238E27FC236}">
                <a16:creationId xmlns:a16="http://schemas.microsoft.com/office/drawing/2014/main" id="{A56CBBE6-76F8-6046-8325-99D64E0FF3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4682" y="1090502"/>
            <a:ext cx="5230318" cy="11724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>
                <a:solidFill>
                  <a:srgbClr val="000000"/>
                </a:solidFill>
                <a:latin typeface="+mn-lt"/>
                <a:cs typeface="Times" panose="02020603050405020304" pitchFamily="18" charset="0"/>
              </a:defRPr>
            </a:lvl1pPr>
            <a:lvl2pPr marL="4572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2pPr>
            <a:lvl3pPr marL="9144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3pPr>
            <a:lvl4pPr marL="13716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4pPr>
            <a:lvl5pPr marL="18288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5pPr>
          </a:lstStyle>
          <a:p>
            <a:pPr lvl="0"/>
            <a:r>
              <a:rPr lang="fr-FR" dirty="0"/>
              <a:t>Cliquez pour décrire l’hébergement en Arial 14 noir</a:t>
            </a:r>
          </a:p>
        </p:txBody>
      </p:sp>
    </p:spTree>
    <p:extLst>
      <p:ext uri="{BB962C8B-B14F-4D97-AF65-F5344CB8AC3E}">
        <p14:creationId xmlns:p14="http://schemas.microsoft.com/office/powerpoint/2010/main" val="72090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les d'activit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10FD78-3746-9F4D-B29F-D4FE360D34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61CE18-A197-4847-B050-D25F7302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Nom du centre</a:t>
            </a:r>
            <a:endParaRPr lang="fr-FR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C19C5A-AFDF-AB47-AB22-A6D9C5CAC6E4}"/>
              </a:ext>
            </a:extLst>
          </p:cNvPr>
          <p:cNvSpPr txBox="1"/>
          <p:nvPr userDrawn="1"/>
        </p:nvSpPr>
        <p:spPr>
          <a:xfrm>
            <a:off x="509592" y="458370"/>
            <a:ext cx="53497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Les salles d’activités</a:t>
            </a:r>
          </a:p>
        </p:txBody>
      </p:sp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FD5F5BDE-9B8F-A44B-922E-9F07DDCB38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78685" y="806896"/>
            <a:ext cx="4440237" cy="295048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r-FR" dirty="0"/>
              <a:t>Cliquer sur le pictogramme ci-dessous pour insérer une image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6728D09A-4144-5544-9E17-5249DD678E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78685" y="4018182"/>
            <a:ext cx="4440237" cy="295048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r-FR" dirty="0"/>
              <a:t>Cliquer sur le pictogramme ci-dessous pour insérer une image</a:t>
            </a:r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2D1F7EF2-DC9F-E146-93FC-9D7DD8EB4D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8346" y="3474123"/>
            <a:ext cx="4440237" cy="28257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une légende en Arial 12 blanc</a:t>
            </a:r>
          </a:p>
        </p:txBody>
      </p:sp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0D50A470-C9A1-4442-BDF3-0726F17297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78346" y="6696294"/>
            <a:ext cx="4440237" cy="28257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une légende en Arial 12 blanc</a:t>
            </a:r>
          </a:p>
        </p:txBody>
      </p:sp>
      <p:sp>
        <p:nvSpPr>
          <p:cNvPr id="11" name="Espace réservé du texte 20">
            <a:extLst>
              <a:ext uri="{FF2B5EF4-FFF2-40B4-BE49-F238E27FC236}">
                <a16:creationId xmlns:a16="http://schemas.microsoft.com/office/drawing/2014/main" id="{AA923CF0-8253-FD45-8E10-8B9DC5DB2C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4682" y="1090502"/>
            <a:ext cx="5230318" cy="11724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>
                <a:solidFill>
                  <a:srgbClr val="000000"/>
                </a:solidFill>
                <a:latin typeface="+mn-lt"/>
              </a:defRPr>
            </a:lvl1pPr>
            <a:lvl2pPr marL="4572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2pPr>
            <a:lvl3pPr marL="9144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3pPr>
            <a:lvl4pPr marL="13716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4pPr>
            <a:lvl5pPr marL="18288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5pPr>
          </a:lstStyle>
          <a:p>
            <a:pPr lvl="0"/>
            <a:r>
              <a:rPr lang="fr-FR" dirty="0"/>
              <a:t>Cliquez pour décrire les salles d’activités/salles de classe en Arial 14 noir</a:t>
            </a:r>
          </a:p>
        </p:txBody>
      </p:sp>
    </p:spTree>
    <p:extLst>
      <p:ext uri="{BB962C8B-B14F-4D97-AF65-F5344CB8AC3E}">
        <p14:creationId xmlns:p14="http://schemas.microsoft.com/office/powerpoint/2010/main" val="250614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és vari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10FD78-3746-9F4D-B29F-D4FE360D34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61CE18-A197-4847-B050-D25F7302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Nom du centre</a:t>
            </a:r>
            <a:endParaRPr lang="fr-FR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C19C5A-AFDF-AB47-AB22-A6D9C5CAC6E4}"/>
              </a:ext>
            </a:extLst>
          </p:cNvPr>
          <p:cNvSpPr txBox="1"/>
          <p:nvPr userDrawn="1"/>
        </p:nvSpPr>
        <p:spPr>
          <a:xfrm>
            <a:off x="525532" y="475467"/>
            <a:ext cx="5349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Des thèmes d’activités variés</a:t>
            </a:r>
          </a:p>
        </p:txBody>
      </p:sp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005388DC-6581-3E44-9BF8-544674A8CAA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78685" y="806896"/>
            <a:ext cx="4440237" cy="295048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r-FR" dirty="0"/>
              <a:t>Cliquer sur le pictogramme ci-dessous pour insérer une image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973DCC9F-B66D-A544-AF0C-6ECC800AF6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78685" y="4018182"/>
            <a:ext cx="4440237" cy="295048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r-FR" dirty="0"/>
              <a:t>Cliquer sur le pictogramme ci-dessous pour insérer une image</a:t>
            </a:r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E8B654F0-0EC4-DE47-8FF6-030594E7AE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8346" y="3474123"/>
            <a:ext cx="4440237" cy="28257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une légende en Arial 12 blanc</a:t>
            </a:r>
          </a:p>
        </p:txBody>
      </p:sp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601CA2BC-43BD-5F46-85A2-DDCB11E2BA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78346" y="6696294"/>
            <a:ext cx="4440237" cy="28257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une légende en Arial 12 blanc</a:t>
            </a:r>
          </a:p>
        </p:txBody>
      </p:sp>
      <p:sp>
        <p:nvSpPr>
          <p:cNvPr id="11" name="Espace réservé du texte 20">
            <a:extLst>
              <a:ext uri="{FF2B5EF4-FFF2-40B4-BE49-F238E27FC236}">
                <a16:creationId xmlns:a16="http://schemas.microsoft.com/office/drawing/2014/main" id="{A88C9164-9E6E-094E-B98C-FC04B71153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4682" y="1090503"/>
            <a:ext cx="5230318" cy="56057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>
                <a:solidFill>
                  <a:srgbClr val="000000"/>
                </a:solidFill>
                <a:latin typeface="+mn-lt"/>
              </a:defRPr>
            </a:lvl1pPr>
            <a:lvl2pPr marL="4572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2pPr>
            <a:lvl3pPr marL="9144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3pPr>
            <a:lvl4pPr marL="13716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4pPr>
            <a:lvl5pPr marL="18288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5pPr>
          </a:lstStyle>
          <a:p>
            <a:pPr lvl="0"/>
            <a:r>
              <a:rPr lang="fr-FR" dirty="0"/>
              <a:t>Cliquez pour décrire le type d’activités possibles en Arial 14 noir. Être synthétique, présenter ici plutôt les grands thèmes et renvoyer ensuite vers les fiches activités pour plus d’informations. </a:t>
            </a:r>
          </a:p>
        </p:txBody>
      </p:sp>
      <p:sp>
        <p:nvSpPr>
          <p:cNvPr id="2" name="Titre 5">
            <a:extLst>
              <a:ext uri="{FF2B5EF4-FFF2-40B4-BE49-F238E27FC236}">
                <a16:creationId xmlns:a16="http://schemas.microsoft.com/office/drawing/2014/main" id="{F392B557-5AA2-453D-05C6-F89952059526}"/>
              </a:ext>
            </a:extLst>
          </p:cNvPr>
          <p:cNvSpPr txBox="1">
            <a:spLocks/>
          </p:cNvSpPr>
          <p:nvPr userDrawn="1"/>
        </p:nvSpPr>
        <p:spPr>
          <a:xfrm>
            <a:off x="484683" y="6727699"/>
            <a:ext cx="5349764" cy="40163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fr-FR" sz="1400" dirty="0">
                <a:solidFill>
                  <a:schemeClr val="accent6"/>
                </a:solidFill>
              </a:rPr>
              <a:t>Consultez-nous pour en savoir plus sur les activités proposées. </a:t>
            </a:r>
          </a:p>
        </p:txBody>
      </p:sp>
    </p:spTree>
    <p:extLst>
      <p:ext uri="{BB962C8B-B14F-4D97-AF65-F5344CB8AC3E}">
        <p14:creationId xmlns:p14="http://schemas.microsoft.com/office/powerpoint/2010/main" val="317241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tau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10FD78-3746-9F4D-B29F-D4FE360D34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61CE18-A197-4847-B050-D25F7302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Nom du centre</a:t>
            </a:r>
            <a:endParaRPr lang="fr-FR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C19C5A-AFDF-AB47-AB22-A6D9C5CAC6E4}"/>
              </a:ext>
            </a:extLst>
          </p:cNvPr>
          <p:cNvSpPr txBox="1"/>
          <p:nvPr userDrawn="1"/>
        </p:nvSpPr>
        <p:spPr>
          <a:xfrm>
            <a:off x="471102" y="480675"/>
            <a:ext cx="53497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La restauration</a:t>
            </a:r>
          </a:p>
        </p:txBody>
      </p:sp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95E0DE7E-D734-7F46-8EF0-77A09C4A78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78685" y="806896"/>
            <a:ext cx="4440237" cy="295048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r-FR" dirty="0"/>
              <a:t>Cliquer sur le pictogramme ci-dessous pour insérer une image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BEA60FCC-1E18-5941-9659-FB2A572764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78685" y="4018182"/>
            <a:ext cx="4440237" cy="295048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r-FR" dirty="0"/>
              <a:t>Cliquer sur le pictogramme ci-dessous pour insérer une image</a:t>
            </a:r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031FDB11-6760-A442-A1BF-6CCB5C276F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8346" y="3474123"/>
            <a:ext cx="4440237" cy="28257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une légende en Arial 12 blanc</a:t>
            </a:r>
          </a:p>
        </p:txBody>
      </p:sp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608A84F1-0514-3943-9C5D-0290C42668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78346" y="6696294"/>
            <a:ext cx="4440237" cy="28257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4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insérer une légende en Arial 12 blanc</a:t>
            </a:r>
          </a:p>
        </p:txBody>
      </p:sp>
      <p:sp>
        <p:nvSpPr>
          <p:cNvPr id="11" name="Espace réservé du texte 20">
            <a:extLst>
              <a:ext uri="{FF2B5EF4-FFF2-40B4-BE49-F238E27FC236}">
                <a16:creationId xmlns:a16="http://schemas.microsoft.com/office/drawing/2014/main" id="{E185728B-0694-A74F-83F2-44967029DB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4682" y="1090502"/>
            <a:ext cx="5230318" cy="11724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>
                <a:solidFill>
                  <a:srgbClr val="000000"/>
                </a:solidFill>
                <a:latin typeface="+mn-lt"/>
              </a:defRPr>
            </a:lvl1pPr>
            <a:lvl2pPr marL="4572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2pPr>
            <a:lvl3pPr marL="9144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3pPr>
            <a:lvl4pPr marL="13716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4pPr>
            <a:lvl5pPr marL="1828800" indent="0">
              <a:buFontTx/>
              <a:buNone/>
              <a:defRPr sz="1400" baseline="0">
                <a:solidFill>
                  <a:srgbClr val="000000"/>
                </a:solidFill>
                <a:latin typeface="Times" pitchFamily="2" charset="0"/>
              </a:defRPr>
            </a:lvl5pPr>
          </a:lstStyle>
          <a:p>
            <a:pPr lvl="0"/>
            <a:r>
              <a:rPr lang="fr-FR" dirty="0"/>
              <a:t>Cliquez pour décrire l’espace de restauration en Arial 14 noir. Vous pouvez ajouter des indications sur la conception des repas ou le choix des produits si vous le souhaitez.</a:t>
            </a:r>
          </a:p>
        </p:txBody>
      </p:sp>
    </p:spTree>
    <p:extLst>
      <p:ext uri="{BB962C8B-B14F-4D97-AF65-F5344CB8AC3E}">
        <p14:creationId xmlns:p14="http://schemas.microsoft.com/office/powerpoint/2010/main" val="89605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43BAD5-EE08-5B46-A5CD-2848A4325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98" y="4332514"/>
            <a:ext cx="9726159" cy="816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38D669-2B55-C74D-BE9D-845414F200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38" t="22947"/>
          <a:stretch/>
        </p:blipFill>
        <p:spPr>
          <a:xfrm>
            <a:off x="0" y="0"/>
            <a:ext cx="1666395" cy="167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9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4" r:id="rId2"/>
  </p:sldLayoutIdLst>
  <p:hf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6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07286A3E-CCC9-7F46-B326-D8AADC480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1558" y="6978869"/>
            <a:ext cx="791779" cy="580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455A57F-2932-F54D-9801-332CDFC2BD9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41C2A967-798A-B54A-B6AC-A14004014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475" y="7158037"/>
            <a:ext cx="6357468" cy="40163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Nom du centre</a:t>
            </a:r>
            <a:endParaRPr lang="fr-FR" i="1" dirty="0"/>
          </a:p>
        </p:txBody>
      </p:sp>
      <p:sp>
        <p:nvSpPr>
          <p:cNvPr id="6" name="Espace réservé du pied de page 11">
            <a:extLst>
              <a:ext uri="{FF2B5EF4-FFF2-40B4-BE49-F238E27FC236}">
                <a16:creationId xmlns:a16="http://schemas.microsoft.com/office/drawing/2014/main" id="{2980E5CC-624E-0041-A5EE-B6B7E711AA06}"/>
              </a:ext>
            </a:extLst>
          </p:cNvPr>
          <p:cNvSpPr txBox="1">
            <a:spLocks/>
          </p:cNvSpPr>
          <p:nvPr userDrawn="1"/>
        </p:nvSpPr>
        <p:spPr>
          <a:xfrm>
            <a:off x="5790490" y="7158529"/>
            <a:ext cx="4141076" cy="40163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www.pep-attitude.fr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F3B935-AC9E-644B-AD9C-AC6F0165546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0691813" cy="2044397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AF9FFD2-B754-DD4C-9B5B-35B39C607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71" y="459651"/>
            <a:ext cx="9221787" cy="580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object 70">
            <a:extLst>
              <a:ext uri="{FF2B5EF4-FFF2-40B4-BE49-F238E27FC236}">
                <a16:creationId xmlns:a16="http://schemas.microsoft.com/office/drawing/2014/main" id="{A8594F92-A3B3-E14E-A046-90D99E0366DD}"/>
              </a:ext>
            </a:extLst>
          </p:cNvPr>
          <p:cNvSpPr/>
          <p:nvPr userDrawn="1"/>
        </p:nvSpPr>
        <p:spPr>
          <a:xfrm>
            <a:off x="287838" y="620921"/>
            <a:ext cx="187325" cy="258267"/>
          </a:xfrm>
          <a:custGeom>
            <a:avLst/>
            <a:gdLst/>
            <a:ahLst/>
            <a:cxnLst/>
            <a:rect l="l" t="t" r="r" b="b"/>
            <a:pathLst>
              <a:path w="187325" h="218440">
                <a:moveTo>
                  <a:pt x="187198" y="0"/>
                </a:moveTo>
                <a:lnTo>
                  <a:pt x="64795" y="0"/>
                </a:lnTo>
                <a:lnTo>
                  <a:pt x="0" y="217970"/>
                </a:lnTo>
                <a:lnTo>
                  <a:pt x="122389" y="217970"/>
                </a:lnTo>
                <a:lnTo>
                  <a:pt x="187198" y="0"/>
                </a:lnTo>
                <a:close/>
              </a:path>
            </a:pathLst>
          </a:custGeom>
          <a:solidFill>
            <a:srgbClr val="006FB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16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87" r:id="rId2"/>
    <p:sldLayoutId id="2147483689" r:id="rId3"/>
    <p:sldLayoutId id="2147483690" r:id="rId4"/>
    <p:sldLayoutId id="2147483713" r:id="rId5"/>
    <p:sldLayoutId id="2147483692" r:id="rId6"/>
    <p:sldLayoutId id="2147483691" r:id="rId7"/>
    <p:sldLayoutId id="2147483709" r:id="rId8"/>
    <p:sldLayoutId id="2147483695" r:id="rId9"/>
    <p:sldLayoutId id="2147483717" r:id="rId10"/>
    <p:sldLayoutId id="2147483694" r:id="rId11"/>
    <p:sldLayoutId id="2147483688" r:id="rId12"/>
    <p:sldLayoutId id="2147483716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tel:0233915000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 descr="Une image contenant ciel, extérieur, nature, montagne&#10;&#10;Description générée automatiquement">
            <a:extLst>
              <a:ext uri="{FF2B5EF4-FFF2-40B4-BE49-F238E27FC236}">
                <a16:creationId xmlns:a16="http://schemas.microsoft.com/office/drawing/2014/main" id="{9D140373-9B8A-C525-6095-D143262042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87" b="6787"/>
          <a:stretch>
            <a:fillRect/>
          </a:stretch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C74D037-6DA3-E241-B2CE-F7914878C8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CENTRE PEP 28 LA VILLA EOLE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48301801-9CA9-BF47-B2AD-0D36C0C1E9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CAROLLES - MANCHE (50)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3C89F3-AC5C-4249-8FB2-3CBA02D4CD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38" t="22947"/>
          <a:stretch/>
        </p:blipFill>
        <p:spPr>
          <a:xfrm>
            <a:off x="0" y="0"/>
            <a:ext cx="1666395" cy="167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1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84949A8-0365-A3B2-B5A3-128FE72BEA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B64A27-DEF3-D8A6-5CD7-D6C584870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Villa Eole – Carolles (50)</a:t>
            </a:r>
            <a:endParaRPr lang="fr-FR" i="1" dirty="0"/>
          </a:p>
          <a:p>
            <a:endParaRPr lang="fr-FR" i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4CB6FA7-ED39-F856-030D-59EB6B90F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65" y="981902"/>
            <a:ext cx="8747936" cy="599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15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AF0BFC-A8B6-302E-C012-0394C09CB7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9E3CE4-FA78-B406-3A2B-F0866E21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Villa Eole – Carolles (50)</a:t>
            </a:r>
            <a:endParaRPr lang="fr-FR" i="1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62693344-D385-77D7-F73A-F2D53EC9E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27190"/>
              </p:ext>
            </p:extLst>
          </p:nvPr>
        </p:nvGraphicFramePr>
        <p:xfrm>
          <a:off x="366295" y="1352909"/>
          <a:ext cx="5195042" cy="2695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681">
                  <a:extLst>
                    <a:ext uri="{9D8B030D-6E8A-4147-A177-3AD203B41FA5}">
                      <a16:colId xmlns:a16="http://schemas.microsoft.com/office/drawing/2014/main" val="1381359950"/>
                    </a:ext>
                  </a:extLst>
                </a:gridCol>
                <a:gridCol w="3064361">
                  <a:extLst>
                    <a:ext uri="{9D8B030D-6E8A-4147-A177-3AD203B41FA5}">
                      <a16:colId xmlns:a16="http://schemas.microsoft.com/office/drawing/2014/main" val="430523900"/>
                    </a:ext>
                  </a:extLst>
                </a:gridCol>
              </a:tblGrid>
              <a:tr h="489174">
                <a:tc>
                  <a:txBody>
                    <a:bodyPr/>
                    <a:lstStyle/>
                    <a:p>
                      <a:r>
                        <a:rPr lang="fr-FR" sz="1100" baseline="0" dirty="0">
                          <a:solidFill>
                            <a:schemeClr val="bg2"/>
                          </a:solidFill>
                        </a:rPr>
                        <a:t>Responsable établissement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aseline="0" dirty="0">
                          <a:solidFill>
                            <a:schemeClr val="tx2"/>
                          </a:solidFill>
                        </a:rPr>
                        <a:t>Aymerick GUILLOUX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070103"/>
                  </a:ext>
                </a:extLst>
              </a:tr>
              <a:tr h="7388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Adresse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Centre la Villa Eole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 rue de la Croix </a:t>
                      </a:r>
                      <a:r>
                        <a:rPr lang="fr-FR" sz="1100" b="1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Paqueray</a:t>
                      </a:r>
                      <a:endParaRPr lang="fr-FR" sz="110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50740 Carolles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82013"/>
                  </a:ext>
                </a:extLst>
              </a:tr>
              <a:tr h="4891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Téléphone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02.33.51.43.65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764528"/>
                  </a:ext>
                </a:extLst>
              </a:tr>
              <a:tr h="4891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Mail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villaeole@pep28.asso.fr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143375"/>
                  </a:ext>
                </a:extLst>
              </a:tr>
              <a:tr h="4891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Site web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www.villa-eole.org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47470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CDA8AA0-7619-D07E-2A20-B8AEF9B22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747041"/>
              </p:ext>
            </p:extLst>
          </p:nvPr>
        </p:nvGraphicFramePr>
        <p:xfrm>
          <a:off x="366295" y="4655918"/>
          <a:ext cx="5195042" cy="2173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569">
                  <a:extLst>
                    <a:ext uri="{9D8B030D-6E8A-4147-A177-3AD203B41FA5}">
                      <a16:colId xmlns:a16="http://schemas.microsoft.com/office/drawing/2014/main" val="1381359950"/>
                    </a:ext>
                  </a:extLst>
                </a:gridCol>
                <a:gridCol w="3085473">
                  <a:extLst>
                    <a:ext uri="{9D8B030D-6E8A-4147-A177-3AD203B41FA5}">
                      <a16:colId xmlns:a16="http://schemas.microsoft.com/office/drawing/2014/main" val="430523900"/>
                    </a:ext>
                  </a:extLst>
                </a:gridCol>
              </a:tblGrid>
              <a:tr h="4785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Numéros d’agrément DDCS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oui N°852881008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070103"/>
                  </a:ext>
                </a:extLst>
              </a:tr>
              <a:tr h="4785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Agréments 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dirty="0">
                          <a:solidFill>
                            <a:schemeClr val="tx2"/>
                          </a:solidFill>
                          <a:latin typeface="Arial (Corps)"/>
                          <a:ea typeface="Calibri" pitchFamily="34" charset="0"/>
                          <a:cs typeface="Calibri" pitchFamily="34" charset="0"/>
                          <a:sym typeface="Wingdings" pitchFamily="2" charset="2"/>
                        </a:rPr>
                        <a:t>509 802 </a:t>
                      </a:r>
                      <a:endParaRPr lang="fr-FR" sz="1100" b="1" kern="1200" baseline="0" dirty="0">
                        <a:solidFill>
                          <a:schemeClr val="tx2"/>
                        </a:solidFill>
                        <a:latin typeface="Arial (Corps)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82013"/>
                  </a:ext>
                </a:extLst>
              </a:tr>
              <a:tr h="197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baseline="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100" b="1" kern="1200" baseline="0" dirty="0">
                        <a:solidFill>
                          <a:schemeClr val="tx2"/>
                        </a:solidFill>
                        <a:latin typeface="Arial (Corps)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764528"/>
                  </a:ext>
                </a:extLst>
              </a:tr>
              <a:tr h="4785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Commission de sécurité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2"/>
                          </a:solidFill>
                          <a:latin typeface="Arial (Corps)"/>
                          <a:ea typeface="Calibri" pitchFamily="34" charset="0"/>
                          <a:cs typeface="Calibri" pitchFamily="34" charset="0"/>
                          <a:sym typeface="Wingdings" pitchFamily="2" charset="2"/>
                        </a:rPr>
                        <a:t>En date du 30/11/2022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143375"/>
                  </a:ext>
                </a:extLst>
              </a:tr>
              <a:tr h="4785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Commission sanitaire (DSV)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Arial (Corps)"/>
                          <a:ea typeface="+mn-ea"/>
                          <a:cs typeface="Calibri" panose="020F0502020204030204" pitchFamily="34" charset="0"/>
                        </a:rPr>
                        <a:t>En date du 07/04/2014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47470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7006071-0AA5-B294-2A9A-7E859D706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840611"/>
              </p:ext>
            </p:extLst>
          </p:nvPr>
        </p:nvGraphicFramePr>
        <p:xfrm>
          <a:off x="5801218" y="1352909"/>
          <a:ext cx="4524093" cy="2709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806">
                  <a:extLst>
                    <a:ext uri="{9D8B030D-6E8A-4147-A177-3AD203B41FA5}">
                      <a16:colId xmlns:a16="http://schemas.microsoft.com/office/drawing/2014/main" val="1381359950"/>
                    </a:ext>
                  </a:extLst>
                </a:gridCol>
                <a:gridCol w="3209287">
                  <a:extLst>
                    <a:ext uri="{9D8B030D-6E8A-4147-A177-3AD203B41FA5}">
                      <a16:colId xmlns:a16="http://schemas.microsoft.com/office/drawing/2014/main" val="430523900"/>
                    </a:ext>
                  </a:extLst>
                </a:gridCol>
              </a:tblGrid>
              <a:tr h="7086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Mesures de sécurité sur le Centre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Alarme et détecteurs incendie. Centre fermé à clé le soir. Responsable du centre habite sur place, joignable 24h/24h.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070103"/>
                  </a:ext>
                </a:extLst>
              </a:tr>
              <a:tr h="5832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Véhicule du Centre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 minibus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82013"/>
                  </a:ext>
                </a:extLst>
              </a:tr>
              <a:tr h="7086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Compagnie de transport partenaire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Mont Voyages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764528"/>
                  </a:ext>
                </a:extLst>
              </a:tr>
              <a:tr h="7086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Hôtel le plus proche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Auberge de la Vallée des peintres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 dirty="0">
                          <a:solidFill>
                            <a:schemeClr val="tx2"/>
                          </a:solidFill>
                          <a:effectLst/>
                          <a:latin typeface="Arial (Corps)"/>
                          <a:ea typeface="+mn-ea"/>
                          <a:cs typeface="Calibri" panose="020F0502020204030204" pitchFamily="34" charset="0"/>
                        </a:rPr>
                        <a:t>1 parvis St Vigor, 50740 </a:t>
                      </a:r>
                      <a:r>
                        <a:rPr lang="en-US" sz="1100" b="1" i="0" kern="1200" dirty="0" err="1">
                          <a:solidFill>
                            <a:schemeClr val="tx2"/>
                          </a:solidFill>
                          <a:effectLst/>
                          <a:latin typeface="Arial (Corps)"/>
                          <a:ea typeface="+mn-ea"/>
                          <a:cs typeface="Calibri" panose="020F0502020204030204" pitchFamily="34" charset="0"/>
                        </a:rPr>
                        <a:t>Carolles</a:t>
                      </a:r>
                      <a:endParaRPr lang="fr-FR" sz="1100" b="1" kern="1200" baseline="0" dirty="0">
                        <a:solidFill>
                          <a:schemeClr val="tx2"/>
                        </a:solidFill>
                        <a:latin typeface="Arial (Corps)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143375"/>
                  </a:ext>
                </a:extLst>
              </a:tr>
            </a:tbl>
          </a:graphicData>
        </a:graphic>
      </p:graphicFrame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7964C722-6695-9BF3-C88C-87511B0EE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136795"/>
              </p:ext>
            </p:extLst>
          </p:nvPr>
        </p:nvGraphicFramePr>
        <p:xfrm>
          <a:off x="5801218" y="4655918"/>
          <a:ext cx="4524300" cy="2486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232">
                  <a:extLst>
                    <a:ext uri="{9D8B030D-6E8A-4147-A177-3AD203B41FA5}">
                      <a16:colId xmlns:a16="http://schemas.microsoft.com/office/drawing/2014/main" val="1381359950"/>
                    </a:ext>
                  </a:extLst>
                </a:gridCol>
                <a:gridCol w="3109068">
                  <a:extLst>
                    <a:ext uri="{9D8B030D-6E8A-4147-A177-3AD203B41FA5}">
                      <a16:colId xmlns:a16="http://schemas.microsoft.com/office/drawing/2014/main" val="430523900"/>
                    </a:ext>
                  </a:extLst>
                </a:gridCol>
              </a:tblGrid>
              <a:tr h="6102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Médecin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Cabinet médical Jullouville (3kms)</a:t>
                      </a:r>
                    </a:p>
                    <a:p>
                      <a:r>
                        <a:rPr lang="fr-FR" sz="1100" b="1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Dr JAMES Valérie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070103"/>
                  </a:ext>
                </a:extLst>
              </a:tr>
              <a:tr h="66911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Cabinet d’infirmerie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DARDOIZE Isabelle,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it-IT" sz="1100" b="1" i="0" kern="1200" dirty="0">
                          <a:solidFill>
                            <a:srgbClr val="D91D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r Poste, 50740 </a:t>
                      </a:r>
                      <a:r>
                        <a:rPr lang="it-IT" sz="1100" b="1" i="0" kern="1200" dirty="0" err="1">
                          <a:solidFill>
                            <a:srgbClr val="D91D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Carolles</a:t>
                      </a:r>
                      <a:endParaRPr lang="fr-FR" sz="1100" b="1" kern="1200" baseline="0" dirty="0">
                        <a:solidFill>
                          <a:srgbClr val="D91D5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464604"/>
                  </a:ext>
                </a:extLst>
              </a:tr>
              <a:tr h="5749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Pharmacie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rgbClr val="D91D5B"/>
                          </a:solidFill>
                          <a:latin typeface="+mn-lt"/>
                          <a:ea typeface="+mn-ea"/>
                          <a:cs typeface="+mn-cs"/>
                        </a:rPr>
                        <a:t>PHARMACIE DU CHÂTEAU (10 km) </a:t>
                      </a:r>
                      <a:br>
                        <a:rPr lang="fr-FR" sz="1100" b="1" kern="1200" baseline="0" dirty="0">
                          <a:solidFill>
                            <a:srgbClr val="D91D5B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100" b="1" kern="1200" baseline="0" dirty="0">
                          <a:solidFill>
                            <a:srgbClr val="D91D5B"/>
                          </a:solidFill>
                          <a:latin typeface="+mn-lt"/>
                          <a:ea typeface="+mn-ea"/>
                          <a:cs typeface="+mn-cs"/>
                        </a:rPr>
                        <a:t>1 Rue Nationale 85440 Talmont St Hilaire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82013"/>
                  </a:ext>
                </a:extLst>
              </a:tr>
              <a:tr h="63261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Hôpital / Clinique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Hôpital de Granville</a:t>
                      </a:r>
                      <a:r>
                        <a:rPr lang="fr-FR" sz="11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dirty="0">
                          <a:solidFill>
                            <a:srgbClr val="D91D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849 Rue des </a:t>
                      </a:r>
                      <a:r>
                        <a:rPr lang="fr-FR" sz="1100" b="1" i="0" kern="1200" dirty="0" err="1">
                          <a:solidFill>
                            <a:srgbClr val="D91D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Menneries</a:t>
                      </a:r>
                      <a:r>
                        <a:rPr lang="fr-FR" sz="1100" b="1" i="0" kern="1200" dirty="0">
                          <a:solidFill>
                            <a:srgbClr val="D91D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50400 Granville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>
                          <a:solidFill>
                            <a:srgbClr val="D91D5B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02 33 91 50 00</a:t>
                      </a:r>
                      <a:endParaRPr lang="fr-FR" sz="1100" b="1" u="none" kern="1200" baseline="0" dirty="0">
                        <a:solidFill>
                          <a:srgbClr val="D91D5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764528"/>
                  </a:ext>
                </a:extLst>
              </a:tr>
            </a:tbl>
          </a:graphicData>
        </a:graphic>
      </p:graphicFrame>
      <p:grpSp>
        <p:nvGrpSpPr>
          <p:cNvPr id="8" name="Groupe 7">
            <a:extLst>
              <a:ext uri="{FF2B5EF4-FFF2-40B4-BE49-F238E27FC236}">
                <a16:creationId xmlns:a16="http://schemas.microsoft.com/office/drawing/2014/main" id="{AB90ED5C-5708-A370-0C41-340D2FA7A4C1}"/>
              </a:ext>
            </a:extLst>
          </p:cNvPr>
          <p:cNvGrpSpPr/>
          <p:nvPr/>
        </p:nvGrpSpPr>
        <p:grpSpPr>
          <a:xfrm>
            <a:off x="5801219" y="4306213"/>
            <a:ext cx="4323160" cy="307777"/>
            <a:chOff x="5801426" y="4127076"/>
            <a:chExt cx="4323160" cy="307777"/>
          </a:xfrm>
        </p:grpSpPr>
        <p:sp>
          <p:nvSpPr>
            <p:cNvPr id="9" name="Croix 8">
              <a:extLst>
                <a:ext uri="{FF2B5EF4-FFF2-40B4-BE49-F238E27FC236}">
                  <a16:creationId xmlns:a16="http://schemas.microsoft.com/office/drawing/2014/main" id="{325825AB-96CC-51E9-A3B5-3076CC7E8AE6}"/>
                </a:ext>
              </a:extLst>
            </p:cNvPr>
            <p:cNvSpPr/>
            <p:nvPr/>
          </p:nvSpPr>
          <p:spPr>
            <a:xfrm>
              <a:off x="5801426" y="4160617"/>
              <a:ext cx="262744" cy="258959"/>
            </a:xfrm>
            <a:prstGeom prst="plus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endParaRPr lang="fr-FR" b="1" cap="none" spc="0">
                <a:ln/>
                <a:solidFill>
                  <a:schemeClr val="accent3"/>
                </a:solidFill>
                <a:effectLst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32A2FA6-E219-6579-7976-1AD05CBFCE90}"/>
                </a:ext>
              </a:extLst>
            </p:cNvPr>
            <p:cNvSpPr txBox="1"/>
            <p:nvPr/>
          </p:nvSpPr>
          <p:spPr>
            <a:xfrm>
              <a:off x="6064169" y="4127076"/>
              <a:ext cx="406041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400" b="1" cap="small" dirty="0">
                  <a:solidFill>
                    <a:schemeClr val="accent3"/>
                  </a:solidFill>
                </a:rPr>
                <a:t>Services de soin et de santé à proximité 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E629FF41-4EE6-177D-7C9D-2327B2C8C9F7}"/>
              </a:ext>
            </a:extLst>
          </p:cNvPr>
          <p:cNvSpPr txBox="1"/>
          <p:nvPr/>
        </p:nvSpPr>
        <p:spPr>
          <a:xfrm>
            <a:off x="366295" y="4306213"/>
            <a:ext cx="33607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cap="small" dirty="0">
                <a:solidFill>
                  <a:schemeClr val="accent6">
                    <a:lumMod val="75000"/>
                  </a:schemeClr>
                </a:solidFill>
              </a:rPr>
              <a:t>Informations administratives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2F4E17C-EFD9-6FA8-4F2D-1057A0F612D2}"/>
              </a:ext>
            </a:extLst>
          </p:cNvPr>
          <p:cNvSpPr txBox="1"/>
          <p:nvPr/>
        </p:nvSpPr>
        <p:spPr>
          <a:xfrm>
            <a:off x="366295" y="1051830"/>
            <a:ext cx="33607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cap="small" dirty="0">
                <a:solidFill>
                  <a:schemeClr val="accent6">
                    <a:lumMod val="75000"/>
                  </a:schemeClr>
                </a:solidFill>
              </a:rPr>
              <a:t>Adresse et contact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C28D578-1C5D-2EC6-FE5E-797E0246B2C9}"/>
              </a:ext>
            </a:extLst>
          </p:cNvPr>
          <p:cNvSpPr txBox="1"/>
          <p:nvPr/>
        </p:nvSpPr>
        <p:spPr>
          <a:xfrm>
            <a:off x="5801218" y="1051830"/>
            <a:ext cx="33607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cap="small" dirty="0">
                <a:solidFill>
                  <a:schemeClr val="accent6">
                    <a:lumMod val="75000"/>
                  </a:schemeClr>
                </a:solidFill>
              </a:rPr>
              <a:t>Sécurité et Logistique </a:t>
            </a:r>
          </a:p>
        </p:txBody>
      </p:sp>
    </p:spTree>
    <p:extLst>
      <p:ext uri="{BB962C8B-B14F-4D97-AF65-F5344CB8AC3E}">
        <p14:creationId xmlns:p14="http://schemas.microsoft.com/office/powerpoint/2010/main" val="76634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E194D0-C16A-C807-DEDA-9077F8567E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A07C3B-2A30-99A8-0243-D9EAF17A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Villa Eole – Carolles (50)</a:t>
            </a:r>
            <a:endParaRPr lang="fr-FR" i="1" dirty="0"/>
          </a:p>
        </p:txBody>
      </p:sp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651EC7A4-4271-149C-D54E-DD26CBDDDC0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2456" b="2456"/>
          <a:stretch>
            <a:fillRect/>
          </a:stretch>
        </p:blipFill>
        <p:spPr>
          <a:xfrm>
            <a:off x="7106718" y="1514335"/>
            <a:ext cx="1989657" cy="1890572"/>
          </a:xfr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A27F3A-A665-47C8-C742-EB5FDB3160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7111" y="1789924"/>
            <a:ext cx="5230318" cy="1614983"/>
          </a:xfrm>
        </p:spPr>
        <p:txBody>
          <a:bodyPr/>
          <a:lstStyle/>
          <a:p>
            <a:r>
              <a:rPr lang="fr-FR" dirty="0"/>
              <a:t>Le centre dispose d’infrastructures et équipements en qualité de sécurité et service aux personne à mobilité réduite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Sanitaire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Accès rampe extérieur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Fauteuil amphibie (sortie activité Baie)</a:t>
            </a:r>
          </a:p>
        </p:txBody>
      </p:sp>
      <p:pic>
        <p:nvPicPr>
          <p:cNvPr id="12" name="Espace réservé pour une image  11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56F8F842-B696-E109-1A17-95FE3EED734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3707" b="3707"/>
          <a:stretch>
            <a:fillRect/>
          </a:stretch>
        </p:blipFill>
        <p:spPr/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EC6D5A4-FEDC-F347-748D-99989D1C74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44311" y="4154768"/>
            <a:ext cx="5230318" cy="2057573"/>
          </a:xfrm>
        </p:spPr>
        <p:txBody>
          <a:bodyPr/>
          <a:lstStyle/>
          <a:p>
            <a:r>
              <a:rPr lang="fr-FR" dirty="0"/>
              <a:t>Nous sommes activement lié aux filières de circuit court, dans le secteur légumes, pains, boissons et fruits de mer. </a:t>
            </a:r>
          </a:p>
          <a:p>
            <a:r>
              <a:rPr lang="fr-FR" dirty="0"/>
              <a:t>Aussi, concerné par notre territoire, nous concilions la qualité des produits du terroir et local comme le fromage et les boissons. </a:t>
            </a:r>
          </a:p>
          <a:p>
            <a:r>
              <a:rPr lang="fr-FR" dirty="0"/>
              <a:t>Notre épicerie fine en développement, favorise les produits frais ou en vrac pour l’élaboration de nos menus.</a:t>
            </a:r>
          </a:p>
        </p:txBody>
      </p:sp>
    </p:spTree>
    <p:extLst>
      <p:ext uri="{BB962C8B-B14F-4D97-AF65-F5344CB8AC3E}">
        <p14:creationId xmlns:p14="http://schemas.microsoft.com/office/powerpoint/2010/main" val="3664815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Espace réservé pour une image  73" descr="Une image contenant terrain, personne, extérieur, sableux&#10;&#10;Description générée automatiquement">
            <a:extLst>
              <a:ext uri="{FF2B5EF4-FFF2-40B4-BE49-F238E27FC236}">
                <a16:creationId xmlns:a16="http://schemas.microsoft.com/office/drawing/2014/main" id="{37F13E31-1E09-EB08-AB76-8CD31A81F4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14" r="20214"/>
          <a:stretch>
            <a:fillRect/>
          </a:stretch>
        </p:blipFill>
        <p:spPr/>
      </p:pic>
      <p:pic>
        <p:nvPicPr>
          <p:cNvPr id="66" name="Espace réservé pour une image  65" descr="Une image contenant ciel, personne, extérieur, groupe&#10;&#10;Description générée automatiquement">
            <a:extLst>
              <a:ext uri="{FF2B5EF4-FFF2-40B4-BE49-F238E27FC236}">
                <a16:creationId xmlns:a16="http://schemas.microsoft.com/office/drawing/2014/main" id="{DBAB9CB4-71F6-978D-EB45-5CFF0EB7940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94" b="5394"/>
          <a:stretch>
            <a:fillRect/>
          </a:stretch>
        </p:blipFill>
        <p:spPr/>
      </p:pic>
      <p:pic>
        <p:nvPicPr>
          <p:cNvPr id="46" name="Espace réservé pour une image  45">
            <a:extLst>
              <a:ext uri="{FF2B5EF4-FFF2-40B4-BE49-F238E27FC236}">
                <a16:creationId xmlns:a16="http://schemas.microsoft.com/office/drawing/2014/main" id="{7FE3F7E1-646B-A08B-6261-92A35D63311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81" r="10081"/>
          <a:stretch>
            <a:fillRect/>
          </a:stretch>
        </p:blipFill>
        <p:spPr/>
      </p:pic>
      <p:pic>
        <p:nvPicPr>
          <p:cNvPr id="62" name="Espace réservé pour une image  61" descr="Une image contenant herbe, ciel, extérieur, personne&#10;&#10;Description générée automatiquement">
            <a:extLst>
              <a:ext uri="{FF2B5EF4-FFF2-40B4-BE49-F238E27FC236}">
                <a16:creationId xmlns:a16="http://schemas.microsoft.com/office/drawing/2014/main" id="{21F251EE-7277-6FED-1F0E-0EDC684BBC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t="20245" b="20245"/>
          <a:stretch>
            <a:fillRect/>
          </a:stretch>
        </p:blipFill>
        <p:spPr/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9908BBE-3F34-9AA9-EC37-455B40FB8D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D422A22-F539-A359-3330-D99FCE18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Villa Eole – Carolles (50)</a:t>
            </a:r>
            <a:endParaRPr lang="fr-FR" i="1" dirty="0"/>
          </a:p>
        </p:txBody>
      </p:sp>
      <p:pic>
        <p:nvPicPr>
          <p:cNvPr id="40" name="Espace réservé pour une image  39" descr="Une image contenant personne, terrain, extérieur&#10;&#10;Description générée automatiquement">
            <a:extLst>
              <a:ext uri="{FF2B5EF4-FFF2-40B4-BE49-F238E27FC236}">
                <a16:creationId xmlns:a16="http://schemas.microsoft.com/office/drawing/2014/main" id="{5092C393-E91F-F8A9-D927-DB888CD296D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87" r="18687"/>
          <a:stretch>
            <a:fillRect/>
          </a:stretch>
        </p:blipFill>
        <p:spPr>
          <a:xfrm rot="5400000">
            <a:off x="550863" y="4140200"/>
            <a:ext cx="2490787" cy="2982913"/>
          </a:xfr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BC9D1E0-A6A7-6907-BFF8-807F13BB5F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Observation des oiseaux sur les iles </a:t>
            </a:r>
            <a:r>
              <a:rPr lang="fr-FR" dirty="0" err="1"/>
              <a:t>chausey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A302B64-7ED6-B7E0-9380-7400715228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Exposition de Land ART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E1FDB22-85F0-E334-7272-DA8CD5AA42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Soirée histoire folklorique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CEE7C01-FFD9-4F3B-FF92-DE8F9F2636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Observation nature dans la baie du Mt Saint Michel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DD7B369-27F4-B5BA-4BB7-B736161909B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pêche à pied</a:t>
            </a:r>
          </a:p>
        </p:txBody>
      </p:sp>
    </p:spTree>
    <p:extLst>
      <p:ext uri="{BB962C8B-B14F-4D97-AF65-F5344CB8AC3E}">
        <p14:creationId xmlns:p14="http://schemas.microsoft.com/office/powerpoint/2010/main" val="4218401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Espace réservé pour une image  90" descr="Une image contenant vélo, arbre, extérieur, terrain&#10;&#10;Description générée automatiquement">
            <a:extLst>
              <a:ext uri="{FF2B5EF4-FFF2-40B4-BE49-F238E27FC236}">
                <a16:creationId xmlns:a16="http://schemas.microsoft.com/office/drawing/2014/main" id="{17E6E9B6-9EAB-15DE-BD65-FA0E80E4F67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13" b="5413"/>
          <a:stretch>
            <a:fillRect/>
          </a:stretch>
        </p:blipFill>
        <p:spPr/>
      </p:pic>
      <p:pic>
        <p:nvPicPr>
          <p:cNvPr id="79" name="Espace réservé pour une image  19" descr="Une image contenant extérieur, ciel, plage, eau&#10;&#10;Description générée automatiquement">
            <a:extLst>
              <a:ext uri="{FF2B5EF4-FFF2-40B4-BE49-F238E27FC236}">
                <a16:creationId xmlns:a16="http://schemas.microsoft.com/office/drawing/2014/main" id="{83F2A9AB-6137-FC89-BF88-4A584CCDDDA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245" b="20245"/>
          <a:stretch>
            <a:fillRect/>
          </a:stretch>
        </p:blipFill>
        <p:spPr>
          <a:xfrm>
            <a:off x="3650186" y="3848138"/>
            <a:ext cx="6683375" cy="2982912"/>
          </a:xfrm>
        </p:spPr>
      </p:pic>
      <p:pic>
        <p:nvPicPr>
          <p:cNvPr id="76" name="Espace réservé pour une image  75" descr="Une image contenant texte, intérieur, personne, travaillant&#10;&#10;Description générée automatiquement">
            <a:extLst>
              <a:ext uri="{FF2B5EF4-FFF2-40B4-BE49-F238E27FC236}">
                <a16:creationId xmlns:a16="http://schemas.microsoft.com/office/drawing/2014/main" id="{38876A31-5BEF-3380-4418-1CB18E3F91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85" r="10285"/>
          <a:stretch>
            <a:fillRect/>
          </a:stretch>
        </p:blipFill>
        <p:spPr/>
      </p:pic>
      <p:pic>
        <p:nvPicPr>
          <p:cNvPr id="28" name="Espace réservé pour une image  27" descr="Une image contenant herbe, extérieur, ciel, mégalithe&#10;&#10;Description générée automatiquement">
            <a:extLst>
              <a:ext uri="{FF2B5EF4-FFF2-40B4-BE49-F238E27FC236}">
                <a16:creationId xmlns:a16="http://schemas.microsoft.com/office/drawing/2014/main" id="{DE4E1A3E-B60E-7BA9-4CCD-AF447AE95FC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1" r="5091"/>
          <a:stretch>
            <a:fillRect/>
          </a:stretch>
        </p:blipFill>
        <p:spPr/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2E2E854-D961-CAD8-FC46-7014C1B21A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3FC503A-2DCB-A6ED-CF16-A63CE239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Villa Eole – Carolles (50)</a:t>
            </a:r>
            <a:endParaRPr lang="fr-FR" i="1" dirty="0"/>
          </a:p>
        </p:txBody>
      </p:sp>
      <p:pic>
        <p:nvPicPr>
          <p:cNvPr id="22" name="Espace réservé pour une image  21" descr="Une image contenant arbre, extérieur, eau, bateau&#10;&#10;Description générée automatiquement">
            <a:extLst>
              <a:ext uri="{FF2B5EF4-FFF2-40B4-BE49-F238E27FC236}">
                <a16:creationId xmlns:a16="http://schemas.microsoft.com/office/drawing/2014/main" id="{F6F98959-F7F1-0240-C2EF-1EC9BB93FC3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1" r="5091"/>
          <a:stretch>
            <a:fillRect/>
          </a:stretch>
        </p:blipFill>
        <p:spPr/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BA1C63B-A28D-E7C1-9BA9-BA9695645D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Initiation au char a voile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5519A11-4F8E-F37C-2569-5153EEC4F6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Le sentier des douaniers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326E495-90D2-38F3-5DA8-FB0C5D4739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Sortie nature en kayak 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3629EEF-C448-02F1-0CE0-FC05C5D3E8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Sortie découverte du bocage Carollais en vélo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C84251B-06CF-2BBD-366D-0F4E4BAC2F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Atelier technique de photo Cyanotype</a:t>
            </a:r>
          </a:p>
        </p:txBody>
      </p:sp>
    </p:spTree>
    <p:extLst>
      <p:ext uri="{BB962C8B-B14F-4D97-AF65-F5344CB8AC3E}">
        <p14:creationId xmlns:p14="http://schemas.microsoft.com/office/powerpoint/2010/main" val="336360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702B63B-D560-D0A9-A38D-B999534CF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24BB50-9243-BDBC-86C7-266C8A63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Villa Eole – Carolles (50)</a:t>
            </a:r>
            <a:endParaRPr lang="fr-FR" i="1" dirty="0"/>
          </a:p>
        </p:txBody>
      </p:sp>
      <p:pic>
        <p:nvPicPr>
          <p:cNvPr id="9" name="Espace réservé pour une image  8" descr="Une image contenant herbe, ciel, extérieur, champ&#10;&#10;Description générée automatiquement">
            <a:extLst>
              <a:ext uri="{FF2B5EF4-FFF2-40B4-BE49-F238E27FC236}">
                <a16:creationId xmlns:a16="http://schemas.microsoft.com/office/drawing/2014/main" id="{FF09E070-EF8A-CEAB-6E3C-7378F1E7481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90" r="4790"/>
          <a:stretch>
            <a:fillRect/>
          </a:stretch>
        </p:blipFill>
        <p:spPr/>
      </p:pic>
      <p:pic>
        <p:nvPicPr>
          <p:cNvPr id="11" name="Espace réservé pour une image  10" descr="Une image contenant bâtiment, extérieur, ciel, maison&#10;&#10;Description générée automatiquement">
            <a:extLst>
              <a:ext uri="{FF2B5EF4-FFF2-40B4-BE49-F238E27FC236}">
                <a16:creationId xmlns:a16="http://schemas.microsoft.com/office/drawing/2014/main" id="{534E984D-0F08-45F5-F614-986ABC3259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90" r="4790"/>
          <a:stretch>
            <a:fillRect/>
          </a:stretch>
        </p:blipFill>
        <p:spPr/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4B5F9059-894F-92D8-F2D3-F39E35D15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031" y="1691845"/>
            <a:ext cx="4160527" cy="4139495"/>
          </a:xfrm>
        </p:spPr>
        <p:txBody>
          <a:bodyPr>
            <a:normAutofit fontScale="90000"/>
          </a:bodyPr>
          <a:lstStyle/>
          <a:p>
            <a:pPr algn="just"/>
            <a:r>
              <a:rPr lang="fr-FR" b="0" dirty="0"/>
              <a:t>Situation et implantation……….……….......3</a:t>
            </a:r>
            <a:br>
              <a:rPr lang="fr-FR" b="0" dirty="0"/>
            </a:br>
            <a:br>
              <a:rPr lang="fr-FR" b="0" dirty="0"/>
            </a:br>
            <a:r>
              <a:rPr lang="fr-FR" b="0" dirty="0"/>
              <a:t>Hébergement………………………………...5</a:t>
            </a:r>
            <a:br>
              <a:rPr lang="fr-FR" b="0" dirty="0"/>
            </a:br>
            <a:br>
              <a:rPr lang="fr-FR" b="0" dirty="0"/>
            </a:br>
            <a:r>
              <a:rPr lang="fr-FR" b="0" dirty="0"/>
              <a:t>Salles d’activités……………………………..7</a:t>
            </a:r>
            <a:br>
              <a:rPr lang="fr-FR" b="0" dirty="0"/>
            </a:br>
            <a:br>
              <a:rPr lang="fr-FR" b="0" dirty="0"/>
            </a:br>
            <a:r>
              <a:rPr lang="fr-FR" b="0" dirty="0"/>
              <a:t>Thèmes d’activités…………………………..8</a:t>
            </a:r>
            <a:br>
              <a:rPr lang="fr-FR" b="0" dirty="0"/>
            </a:br>
            <a:br>
              <a:rPr lang="fr-FR" b="0" dirty="0"/>
            </a:br>
            <a:r>
              <a:rPr lang="fr-FR" b="0" dirty="0"/>
              <a:t>Restauration……………………………......10</a:t>
            </a:r>
            <a:br>
              <a:rPr lang="fr-FR" b="0" dirty="0"/>
            </a:br>
            <a:br>
              <a:rPr lang="fr-FR" b="0" dirty="0"/>
            </a:br>
            <a:r>
              <a:rPr lang="fr-FR" b="0" dirty="0"/>
              <a:t>Menu……………………………..………….11</a:t>
            </a:r>
            <a:br>
              <a:rPr lang="fr-FR" b="0" dirty="0"/>
            </a:br>
            <a:br>
              <a:rPr lang="fr-FR" b="0" dirty="0"/>
            </a:br>
            <a:r>
              <a:rPr lang="fr-FR" b="0" dirty="0"/>
              <a:t>Plan du centre …..............……..…………12</a:t>
            </a:r>
            <a:br>
              <a:rPr lang="fr-FR" b="0" dirty="0"/>
            </a:br>
            <a:br>
              <a:rPr lang="fr-FR" b="0" dirty="0"/>
            </a:br>
            <a:r>
              <a:rPr lang="fr-FR" b="0" dirty="0"/>
              <a:t>Informations complémentaires…...………15</a:t>
            </a:r>
            <a:br>
              <a:rPr lang="fr-FR" b="0" dirty="0"/>
            </a:br>
            <a:br>
              <a:rPr lang="fr-FR" b="0" dirty="0"/>
            </a:br>
            <a:r>
              <a:rPr lang="fr-FR" b="0" dirty="0"/>
              <a:t>Labels et démarche qualité du centre……16</a:t>
            </a:r>
            <a:br>
              <a:rPr lang="fr-FR" b="0" dirty="0"/>
            </a:br>
            <a:br>
              <a:rPr lang="fr-FR" b="0" dirty="0"/>
            </a:br>
            <a:r>
              <a:rPr lang="fr-FR" b="0" dirty="0"/>
              <a:t>Photos ………………………………………17</a:t>
            </a:r>
            <a:br>
              <a:rPr lang="fr-FR" b="0" dirty="0"/>
            </a:br>
            <a:br>
              <a:rPr lang="fr-FR" b="0" dirty="0"/>
            </a:br>
            <a:br>
              <a:rPr lang="fr-FR" b="0" dirty="0"/>
            </a:br>
            <a:br>
              <a:rPr lang="fr-FR" b="0" dirty="0"/>
            </a:br>
            <a:br>
              <a:rPr lang="fr-FR" b="0" dirty="0"/>
            </a:b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44338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627CC23-C2F8-67F8-E907-072AD26975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6B56D9E-9842-1676-1D7F-EFC09E09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Villa Eole – Carolles (50)</a:t>
            </a:r>
            <a:endParaRPr lang="fr-FR" i="1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A6F40E7-F647-2B9D-C5C7-D14C1606E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endParaRPr lang="fr-FR" dirty="0">
              <a:latin typeface="+mj-lt"/>
            </a:endParaRPr>
          </a:p>
          <a:p>
            <a:pPr algn="ctr"/>
            <a:r>
              <a:rPr lang="fr-FR" dirty="0">
                <a:latin typeface="+mj-lt"/>
              </a:rPr>
              <a:t>Le centre est implanté dans le village de Carolles au sommet d’une colline dominant la mer, entouré par un parc d’un hectare. Il est situé à 50 Kms du Mont Saint Michel. Sa capacité d’accueil est de </a:t>
            </a:r>
          </a:p>
          <a:p>
            <a:pPr algn="ctr"/>
            <a:r>
              <a:rPr lang="fr-FR" b="1" dirty="0">
                <a:latin typeface="+mj-lt"/>
              </a:rPr>
              <a:t>58 enfants</a:t>
            </a:r>
            <a:r>
              <a:rPr lang="fr-FR" dirty="0">
                <a:latin typeface="+mj-lt"/>
              </a:rPr>
              <a:t>.</a:t>
            </a:r>
          </a:p>
          <a:p>
            <a:pPr algn="ctr"/>
            <a:endParaRPr lang="fr-FR" dirty="0">
              <a:latin typeface="+mj-lt"/>
            </a:endParaRPr>
          </a:p>
          <a:p>
            <a:pPr lvl="0" algn="ctr" eaLnBrk="0" hangingPunct="0"/>
            <a:r>
              <a:rPr lang="fr-FR" dirty="0">
                <a:solidFill>
                  <a:srgbClr val="FF0000"/>
                </a:solidFill>
                <a:latin typeface="+mj-lt"/>
              </a:rPr>
              <a:t>	</a:t>
            </a:r>
            <a:r>
              <a:rPr lang="fr-FR" altLang="fr-FR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 sentier pédestre longe le centre : le sentier des DOUANIERS. D’un côté, il vous emmènera à la cabane VAUBAN où vous pourrez admirer le Mont Saint Michel, de l’autre, vers la plage de sable fin contiguë à une plage rocheuse, propice à la pêche à pied</a:t>
            </a:r>
            <a:r>
              <a:rPr lang="fr-FR" altLang="fr-FR" dirty="0">
                <a:latin typeface="+mj-lt"/>
              </a:rPr>
              <a:t> </a:t>
            </a:r>
          </a:p>
          <a:p>
            <a:endParaRPr lang="fr-FR" sz="120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CEF98FD-981E-BF78-1AB9-BD5CD4C7D8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5961" y="5099637"/>
            <a:ext cx="2949575" cy="713694"/>
          </a:xfrm>
        </p:spPr>
        <p:txBody>
          <a:bodyPr/>
          <a:lstStyle/>
          <a:p>
            <a:r>
              <a:rPr lang="fr-FR" dirty="0"/>
              <a:t>Le centre est à 12 kms de Granville, 18 kms d’Avranches et 45 kms du Mont St Michel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D269518-D79D-6767-FA76-2B0AAC1F7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Par le train, ligne direct de Paris, à Granville, arrivée possible à la gare d’Avranches en provenance de Rennes,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F588780-B5C7-10DE-1C1E-CCBA445EB845}"/>
              </a:ext>
            </a:extLst>
          </p:cNvPr>
          <p:cNvSpPr/>
          <p:nvPr/>
        </p:nvSpPr>
        <p:spPr>
          <a:xfrm flipH="1">
            <a:off x="4207770" y="1891526"/>
            <a:ext cx="45719" cy="758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1C7EF42-0D6B-E273-8F99-A4C6442DC67D}"/>
              </a:ext>
            </a:extLst>
          </p:cNvPr>
          <p:cNvCxnSpPr>
            <a:cxnSpLocks/>
          </p:cNvCxnSpPr>
          <p:nvPr/>
        </p:nvCxnSpPr>
        <p:spPr>
          <a:xfrm flipV="1">
            <a:off x="3541985" y="1995105"/>
            <a:ext cx="675021" cy="1361135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737D2F9F-35CF-E2EF-0BEF-1FB0CCA148EF}"/>
              </a:ext>
            </a:extLst>
          </p:cNvPr>
          <p:cNvSpPr/>
          <p:nvPr/>
        </p:nvSpPr>
        <p:spPr>
          <a:xfrm>
            <a:off x="7731291" y="1719239"/>
            <a:ext cx="273269" cy="2758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ACF6C782-A97F-EF01-82F2-EDDA83D94DFD}"/>
              </a:ext>
            </a:extLst>
          </p:cNvPr>
          <p:cNvCxnSpPr>
            <a:cxnSpLocks/>
          </p:cNvCxnSpPr>
          <p:nvPr/>
        </p:nvCxnSpPr>
        <p:spPr>
          <a:xfrm flipH="1" flipV="1">
            <a:off x="8040630" y="1870980"/>
            <a:ext cx="841427" cy="12412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Espace réservé pour une image  16" descr="Une image contenant carte&#10;&#10;Description générée automatiquement">
            <a:extLst>
              <a:ext uri="{FF2B5EF4-FFF2-40B4-BE49-F238E27FC236}">
                <a16:creationId xmlns:a16="http://schemas.microsoft.com/office/drawing/2014/main" id="{1654B097-991D-BC83-3271-4C5B7040A3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92" b="2592"/>
          <a:stretch>
            <a:fillRect/>
          </a:stretch>
        </p:blipFill>
        <p:spPr>
          <a:xfrm>
            <a:off x="6713532" y="712019"/>
            <a:ext cx="3569597" cy="1957735"/>
          </a:xfrm>
          <a:prstGeom prst="rect">
            <a:avLst/>
          </a:prstGeom>
        </p:spPr>
      </p:pic>
      <p:pic>
        <p:nvPicPr>
          <p:cNvPr id="22" name="Espace réservé pour une image  21">
            <a:extLst>
              <a:ext uri="{FF2B5EF4-FFF2-40B4-BE49-F238E27FC236}">
                <a16:creationId xmlns:a16="http://schemas.microsoft.com/office/drawing/2014/main" id="{867F1BDF-EEE7-522A-A47E-C0DE24A87A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05" b="14005"/>
          <a:stretch>
            <a:fillRect/>
          </a:stretch>
        </p:blipFill>
        <p:spPr>
          <a:xfrm>
            <a:off x="9155141" y="1519621"/>
            <a:ext cx="1013592" cy="555901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Espace réservé pour une image  21">
            <a:extLst>
              <a:ext uri="{FF2B5EF4-FFF2-40B4-BE49-F238E27FC236}">
                <a16:creationId xmlns:a16="http://schemas.microsoft.com/office/drawing/2014/main" id="{F4991B31-AF88-8783-5FE8-66B65D2D2E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05" b="14005"/>
          <a:stretch>
            <a:fillRect/>
          </a:stretch>
        </p:blipFill>
        <p:spPr>
          <a:xfrm>
            <a:off x="2964689" y="3394087"/>
            <a:ext cx="1013592" cy="555901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9B35CE0-6579-E07D-EC7E-B282041934E4}"/>
              </a:ext>
            </a:extLst>
          </p:cNvPr>
          <p:cNvCxnSpPr>
            <a:cxnSpLocks/>
          </p:cNvCxnSpPr>
          <p:nvPr/>
        </p:nvCxnSpPr>
        <p:spPr>
          <a:xfrm flipH="1">
            <a:off x="8004560" y="1891526"/>
            <a:ext cx="1150581" cy="183996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2" name="Image 31" descr="Une image contenant ciel, extérieur, eau, arbre&#10;&#10;Description générée automatiquement">
            <a:extLst>
              <a:ext uri="{FF2B5EF4-FFF2-40B4-BE49-F238E27FC236}">
                <a16:creationId xmlns:a16="http://schemas.microsoft.com/office/drawing/2014/main" id="{87DDEA2C-57F5-D076-229B-29F34BFCC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834" y="2839315"/>
            <a:ext cx="2945503" cy="1963669"/>
          </a:xfrm>
          <a:prstGeom prst="rect">
            <a:avLst/>
          </a:prstGeom>
        </p:spPr>
      </p:pic>
      <p:pic>
        <p:nvPicPr>
          <p:cNvPr id="36" name="Image 35" descr="Une image contenant extérieur, arbre, herbe, nature">
            <a:extLst>
              <a:ext uri="{FF2B5EF4-FFF2-40B4-BE49-F238E27FC236}">
                <a16:creationId xmlns:a16="http://schemas.microsoft.com/office/drawing/2014/main" id="{A30DAB86-A57E-0D44-7076-F956084E6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834" y="4927025"/>
            <a:ext cx="2941578" cy="195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6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78A09EA-9A35-FEE1-0833-C3C6552865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B031C8-1FF4-1B89-3678-88C9A853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Villa Eole – Carolles (50)</a:t>
            </a:r>
            <a:endParaRPr lang="fr-FR" i="1" dirty="0"/>
          </a:p>
        </p:txBody>
      </p:sp>
      <p:pic>
        <p:nvPicPr>
          <p:cNvPr id="14" name="Espace réservé pour une image  13" descr="Une image contenant herbe, extérieur, ciel, mégalithe&#10;&#10;Description générée automatiquement">
            <a:extLst>
              <a:ext uri="{FF2B5EF4-FFF2-40B4-BE49-F238E27FC236}">
                <a16:creationId xmlns:a16="http://schemas.microsoft.com/office/drawing/2014/main" id="{0DE2A60C-E97F-6787-4184-29430C539B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14" b="5714"/>
          <a:stretch>
            <a:fillRect/>
          </a:stretch>
        </p:blipFill>
        <p:spPr/>
      </p:pic>
      <p:pic>
        <p:nvPicPr>
          <p:cNvPr id="18" name="Espace réservé pour une image  17" descr="Une image contenant bâtiment, extérieur, maison, en bois&#10;&#10;Description générée automatiquement">
            <a:extLst>
              <a:ext uri="{FF2B5EF4-FFF2-40B4-BE49-F238E27FC236}">
                <a16:creationId xmlns:a16="http://schemas.microsoft.com/office/drawing/2014/main" id="{3FDE2502-9C08-3E04-D5F9-D31C8142F7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" b="179"/>
          <a:stretch>
            <a:fillRect/>
          </a:stretch>
        </p:blipFill>
        <p:spPr/>
      </p:pic>
      <p:pic>
        <p:nvPicPr>
          <p:cNvPr id="16" name="Espace réservé pour une image  15" descr="Une image contenant extérieur, eau, ciel, plage&#10;&#10;Description générée automatiquement">
            <a:extLst>
              <a:ext uri="{FF2B5EF4-FFF2-40B4-BE49-F238E27FC236}">
                <a16:creationId xmlns:a16="http://schemas.microsoft.com/office/drawing/2014/main" id="{1F218039-93E1-069E-1B91-57613019FF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" b="384"/>
          <a:stretch>
            <a:fillRect/>
          </a:stretch>
        </p:blipFill>
        <p:spPr/>
      </p:pic>
      <p:pic>
        <p:nvPicPr>
          <p:cNvPr id="20" name="Espace réservé pour une image  19" descr="Une image contenant extérieur, ciel, roche, nature&#10;&#10;Description générée automatiquement">
            <a:extLst>
              <a:ext uri="{FF2B5EF4-FFF2-40B4-BE49-F238E27FC236}">
                <a16:creationId xmlns:a16="http://schemas.microsoft.com/office/drawing/2014/main" id="{54C616CB-6D4A-F5A3-B68B-CE045DE6F76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14" b="5714"/>
          <a:stretch>
            <a:fillRect/>
          </a:stretch>
        </p:blipFill>
        <p:spPr/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128BE02-39EF-6BAC-CD12-24FB322387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La cabane Vauban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6822C46-40EC-23A6-A96A-8473D3DF34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Une vue imprenable sur la plage de Carolles à Jullouville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AB023C3-B2BF-3277-E63C-0BE401B7DF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Les cabanes de plage de Carolles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A746B70-1D0D-7ED4-5EAA-CCA495ADDC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Les Iles Chausey </a:t>
            </a:r>
          </a:p>
        </p:txBody>
      </p:sp>
    </p:spTree>
    <p:extLst>
      <p:ext uri="{BB962C8B-B14F-4D97-AF65-F5344CB8AC3E}">
        <p14:creationId xmlns:p14="http://schemas.microsoft.com/office/powerpoint/2010/main" val="245559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978C2DB-8D0A-70EC-E7B4-BE35A7C511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1460E1A-EA0A-DDA3-E330-2F93D36A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Villa Eole – Carolles (50)</a:t>
            </a:r>
            <a:endParaRPr lang="fr-FR" i="1" dirty="0"/>
          </a:p>
        </p:txBody>
      </p:sp>
      <p:pic>
        <p:nvPicPr>
          <p:cNvPr id="12" name="Espace réservé pour une image  11" descr="Une image contenant intérieur, plancher, mur, lit&#10;&#10;Description générée automatiquement">
            <a:extLst>
              <a:ext uri="{FF2B5EF4-FFF2-40B4-BE49-F238E27FC236}">
                <a16:creationId xmlns:a16="http://schemas.microsoft.com/office/drawing/2014/main" id="{BE4F64C5-8270-91F2-8A39-62050B5600B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" r="43"/>
          <a:stretch>
            <a:fillRect/>
          </a:stretch>
        </p:blipFill>
        <p:spPr/>
      </p:pic>
      <p:pic>
        <p:nvPicPr>
          <p:cNvPr id="14" name="Espace réservé pour une image  13" descr="Une image contenant plancher, intérieur, mur, pièce&#10;&#10;Description générée automatiquement">
            <a:extLst>
              <a:ext uri="{FF2B5EF4-FFF2-40B4-BE49-F238E27FC236}">
                <a16:creationId xmlns:a16="http://schemas.microsoft.com/office/drawing/2014/main" id="{1F3E1FEA-3992-C1CB-9A59-2DB5966AE4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816" b="27816"/>
          <a:stretch>
            <a:fillRect/>
          </a:stretch>
        </p:blipFill>
        <p:spPr/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3828031-F890-7509-C175-EE0461CC42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Chambre Homard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AC10AB2-F29E-7586-5055-0BF0126BAD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Chambre Roussette 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8513988-4543-1F37-4180-A03EACB3D6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 centre est composé de 16 chambres avec sanitaires collectif  réparties sur 3 niveaux,</a:t>
            </a:r>
          </a:p>
          <a:p>
            <a:endParaRPr lang="fr-FR" dirty="0"/>
          </a:p>
        </p:txBody>
      </p:sp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F6D77AA9-BDD5-FB6B-2F61-D6BC01956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626890"/>
              </p:ext>
            </p:extLst>
          </p:nvPr>
        </p:nvGraphicFramePr>
        <p:xfrm>
          <a:off x="315132" y="2576300"/>
          <a:ext cx="5457707" cy="440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342">
                  <a:extLst>
                    <a:ext uri="{9D8B030D-6E8A-4147-A177-3AD203B41FA5}">
                      <a16:colId xmlns:a16="http://schemas.microsoft.com/office/drawing/2014/main" val="1381359950"/>
                    </a:ext>
                  </a:extLst>
                </a:gridCol>
                <a:gridCol w="3246365">
                  <a:extLst>
                    <a:ext uri="{9D8B030D-6E8A-4147-A177-3AD203B41FA5}">
                      <a16:colId xmlns:a16="http://schemas.microsoft.com/office/drawing/2014/main" val="430523900"/>
                    </a:ext>
                  </a:extLst>
                </a:gridCol>
              </a:tblGrid>
              <a:tr h="4891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Capacité d’accueil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58 lits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070103"/>
                  </a:ext>
                </a:extLst>
              </a:tr>
              <a:tr h="4891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Nbre</a:t>
                      </a:r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d’enfants par chambre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 à 9 lits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82013"/>
                  </a:ext>
                </a:extLst>
              </a:tr>
              <a:tr h="4891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Rangement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Armoire individuelle ou tiroir sous lit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764528"/>
                  </a:ext>
                </a:extLst>
              </a:tr>
              <a:tr h="4891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Nbre de niveaux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 bâtiment sur 3 niveaux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143375"/>
                  </a:ext>
                </a:extLst>
              </a:tr>
              <a:tr h="4891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Chambres d’adultes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Même étage que les enfants 6 chambres individuelles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47470"/>
                  </a:ext>
                </a:extLst>
              </a:tr>
              <a:tr h="4891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Localisation des sanitaires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 chaque étage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969374"/>
                  </a:ext>
                </a:extLst>
              </a:tr>
              <a:tr h="4891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Nbre</a:t>
                      </a:r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de douches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 pour 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734122"/>
                  </a:ext>
                </a:extLst>
              </a:tr>
              <a:tr h="4891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Nbre</a:t>
                      </a:r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de lavabos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 pour 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090946"/>
                  </a:ext>
                </a:extLst>
              </a:tr>
              <a:tr h="4891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Nbres</a:t>
                      </a:r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de WC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 pour 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9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1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FAA589D-86CB-44AF-D5E8-079F78085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821ACC6-2318-9133-A6E5-BAE0E3AD8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Villa Eole – Carolles (50)</a:t>
            </a:r>
            <a:endParaRPr lang="fr-FR" i="1" dirty="0"/>
          </a:p>
        </p:txBody>
      </p:sp>
      <p:pic>
        <p:nvPicPr>
          <p:cNvPr id="11" name="Espace réservé pour une image  10" descr="Une image contenant plancher, intérieur, pièce, meubles&#10;&#10;Description générée automatiquement">
            <a:extLst>
              <a:ext uri="{FF2B5EF4-FFF2-40B4-BE49-F238E27FC236}">
                <a16:creationId xmlns:a16="http://schemas.microsoft.com/office/drawing/2014/main" id="{C21BA0ED-F1C5-DFC1-6513-BAC493806F3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" r="35"/>
          <a:stretch>
            <a:fillRect/>
          </a:stretch>
        </p:blipFill>
        <p:spPr/>
      </p:pic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id="{12B6E51F-BBFD-43A8-9861-865C10BCC7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" r="35"/>
          <a:stretch>
            <a:fillRect/>
          </a:stretch>
        </p:blipFill>
        <p:spPr/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E4AF625-9CDA-4DAC-A6FB-6F35BEE95D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Salle Mont St Michel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BA6628C-4508-1459-8DB4-ADE587737E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Salle de jeux 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72E6AD3-18FD-D5E3-08C7-D6A6CD751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 centre met a disposition 4 salles d’activités dont une salle d’appoint avec matériels et dont nécessite la surveillance d’un adulte.</a:t>
            </a:r>
          </a:p>
        </p:txBody>
      </p:sp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94B871AD-4431-8C75-1704-960BA4645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176411"/>
              </p:ext>
            </p:extLst>
          </p:nvPr>
        </p:nvGraphicFramePr>
        <p:xfrm>
          <a:off x="315132" y="2035315"/>
          <a:ext cx="5399868" cy="460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57">
                  <a:extLst>
                    <a:ext uri="{9D8B030D-6E8A-4147-A177-3AD203B41FA5}">
                      <a16:colId xmlns:a16="http://schemas.microsoft.com/office/drawing/2014/main" val="1381359950"/>
                    </a:ext>
                  </a:extLst>
                </a:gridCol>
                <a:gridCol w="3671711">
                  <a:extLst>
                    <a:ext uri="{9D8B030D-6E8A-4147-A177-3AD203B41FA5}">
                      <a16:colId xmlns:a16="http://schemas.microsoft.com/office/drawing/2014/main" val="430523900"/>
                    </a:ext>
                  </a:extLst>
                </a:gridCol>
              </a:tblGrid>
              <a:tr h="232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Nombre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070103"/>
                  </a:ext>
                </a:extLst>
              </a:tr>
              <a:tr h="15476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Destination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 salles d’activités : Mt St Michel et Chausey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 salle de jeux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 salle bidouille ( bricolage manuelle 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82013"/>
                  </a:ext>
                </a:extLst>
              </a:tr>
              <a:tr h="14009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Surface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Salle Mt St Michel: 52 m²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Salle Chausey: 53,7 m²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Salle de jeux: 52 m²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Salle bidouille: 26,5 m²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764528"/>
                  </a:ext>
                </a:extLst>
              </a:tr>
              <a:tr h="14009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Autres équipements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Salle d’activité: tables, chaises, tableaux, bibliothèques.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Salle de jeux: babyfoot, table ping-pong, billard, étagère, banc.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Salle bidouille: tables, chaises, frigo, ballons.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143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34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C7DE065-6E8A-8939-89CB-E6B0538E1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882A27-0CE4-D692-1241-F957E8FAA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Villa Eole – Carolles (50)</a:t>
            </a:r>
            <a:endParaRPr lang="fr-FR" i="1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E178DB0-73A5-CEAA-AF2B-1554C8ADA5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1C7AE4F-62E1-1997-B73A-8B639CED89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3106E6D-DF53-FBB6-24CA-D338765467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Les activités sur site sont varié selon les outils et ressources pédagogiques mis a dispositions:</a:t>
            </a:r>
          </a:p>
          <a:p>
            <a:endParaRPr lang="fr-FR" dirty="0"/>
          </a:p>
          <a:p>
            <a:r>
              <a:rPr lang="fr-FR" dirty="0"/>
              <a:t>Activités extérieurs: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Techniques de pêches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Visite d’espaces naturels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Visite monuments de patrimoine culturels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Randonnées pédestres et cyclisme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Sport nautique</a:t>
            </a:r>
          </a:p>
          <a:p>
            <a:endParaRPr lang="fr-FR" dirty="0"/>
          </a:p>
          <a:p>
            <a:r>
              <a:rPr lang="fr-FR" dirty="0"/>
              <a:t>Activités intérieurs: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Exploitation scientifique de pêche (Aquarium)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Technique traditionnelle culturel (Calligraphie)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Fabrication de cerfs-volants, tableaux de coquillage, tableaux d’algues, tableaux nœuds marin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Technique photographique (Cyanotype)</a:t>
            </a:r>
          </a:p>
        </p:txBody>
      </p:sp>
      <p:pic>
        <p:nvPicPr>
          <p:cNvPr id="18" name="Espace réservé pour une image  17" descr="Une image contenant extérieur, plage, eau, ciel&#10;&#10;Description générée automatiquement">
            <a:extLst>
              <a:ext uri="{FF2B5EF4-FFF2-40B4-BE49-F238E27FC236}">
                <a16:creationId xmlns:a16="http://schemas.microsoft.com/office/drawing/2014/main" id="{E081F82E-75A0-0174-EC55-080DAFDE047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91" b="5691"/>
          <a:stretch>
            <a:fillRect/>
          </a:stretch>
        </p:blipFill>
        <p:spPr/>
      </p:pic>
      <p:pic>
        <p:nvPicPr>
          <p:cNvPr id="24" name="Espace réservé pour une image  23" descr="Une image contenant mur, intérieur, personne, plafond&#10;&#10;Description générée automatiquement">
            <a:extLst>
              <a:ext uri="{FF2B5EF4-FFF2-40B4-BE49-F238E27FC236}">
                <a16:creationId xmlns:a16="http://schemas.microsoft.com/office/drawing/2014/main" id="{8D430DB8-8AA8-1B08-5FAA-87F392AE9F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076" b="250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4736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13" descr="Une image contenant texte, intérieur, table, mur&#10;&#10;Description générée automatiquement">
            <a:extLst>
              <a:ext uri="{FF2B5EF4-FFF2-40B4-BE49-F238E27FC236}">
                <a16:creationId xmlns:a16="http://schemas.microsoft.com/office/drawing/2014/main" id="{FCAA10BC-B2D9-418F-4C3C-F74D3785ED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" b="218"/>
          <a:stretch>
            <a:fillRect/>
          </a:stretch>
        </p:blipFill>
        <p:spPr/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6D3D0-2348-8A9D-8848-AAA5AC0FBB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8A72A3-7EFB-D7BA-A43F-43C997BA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Villa Eole – Carolles (50)</a:t>
            </a:r>
            <a:endParaRPr lang="fr-FR" i="1" dirty="0"/>
          </a:p>
        </p:txBody>
      </p:sp>
      <p:pic>
        <p:nvPicPr>
          <p:cNvPr id="11" name="Espace réservé pour une image  10" descr="Une image contenant personne, extérieur, terrain&#10;&#10;Description générée automatiquement">
            <a:extLst>
              <a:ext uri="{FF2B5EF4-FFF2-40B4-BE49-F238E27FC236}">
                <a16:creationId xmlns:a16="http://schemas.microsoft.com/office/drawing/2014/main" id="{AEBC8CFA-DD92-7043-1065-966F7F3D99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91" b="5691"/>
          <a:stretch>
            <a:fillRect/>
          </a:stretch>
        </p:blipFill>
        <p:spPr/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BAA46D0-A92B-F9E7-81DB-0955F8CE86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Instant pique-nique en sortie extérieurs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9462776-B368-8174-D4D6-59E1BD1AC7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Moment conviviale dans la salle à manger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3E8A1BC-43A0-F527-5C3D-F4CF0E2ED6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L’espace de restauration surplombe une vue panoramique sur la Mer, orientée Nord-Ouest. Très lumineuse, cette pièce conviviale donne accès facilement au autre point d’accès du bâtiment. Un élément fondateur de nos accueils collectifs. Accompagné d’une cuisine préparée fais maison !</a:t>
            </a:r>
          </a:p>
        </p:txBody>
      </p:sp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1C6C402C-2E95-46EF-E51B-105358AA5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611557"/>
              </p:ext>
            </p:extLst>
          </p:nvPr>
        </p:nvGraphicFramePr>
        <p:xfrm>
          <a:off x="315132" y="2576300"/>
          <a:ext cx="5399868" cy="440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406">
                  <a:extLst>
                    <a:ext uri="{9D8B030D-6E8A-4147-A177-3AD203B41FA5}">
                      <a16:colId xmlns:a16="http://schemas.microsoft.com/office/drawing/2014/main" val="1381359950"/>
                    </a:ext>
                  </a:extLst>
                </a:gridCol>
                <a:gridCol w="3514462">
                  <a:extLst>
                    <a:ext uri="{9D8B030D-6E8A-4147-A177-3AD203B41FA5}">
                      <a16:colId xmlns:a16="http://schemas.microsoft.com/office/drawing/2014/main" val="430523900"/>
                    </a:ext>
                  </a:extLst>
                </a:gridCol>
              </a:tblGrid>
              <a:tr h="489174">
                <a:tc>
                  <a:txBody>
                    <a:bodyPr/>
                    <a:lstStyle/>
                    <a:p>
                      <a:r>
                        <a:rPr lang="fr-FR" sz="1100" baseline="0" dirty="0">
                          <a:solidFill>
                            <a:schemeClr val="bg2"/>
                          </a:solidFill>
                        </a:rPr>
                        <a:t>Salles de restauration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aseline="0" dirty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070103"/>
                  </a:ext>
                </a:extLst>
              </a:tr>
              <a:tr h="4891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Nbre</a:t>
                      </a:r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de couverts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82013"/>
                  </a:ext>
                </a:extLst>
              </a:tr>
              <a:tr h="4891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Type de service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Plats servis à table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764528"/>
                  </a:ext>
                </a:extLst>
              </a:tr>
              <a:tr h="4891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Préparation des repas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Cuisinier professionnel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143375"/>
                  </a:ext>
                </a:extLst>
              </a:tr>
              <a:tr h="4891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Adaptation des menus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Oui, repas de substitution si allergie ou régime alimentaire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47470"/>
                  </a:ext>
                </a:extLst>
              </a:tr>
              <a:tr h="4891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Repas à thème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Oui, possibilité de repas à thème ou buffets, pique-nique sur demande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969374"/>
                  </a:ext>
                </a:extLst>
              </a:tr>
              <a:tr h="4891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Circuits courts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Oui (au minimum 1 à 3 fois par semaine), 20% des produits issus de l’agriculture biologique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734122"/>
                  </a:ext>
                </a:extLst>
              </a:tr>
              <a:tr h="4891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Petite déjeuner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Self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090946"/>
                  </a:ext>
                </a:extLst>
              </a:tr>
              <a:tr h="4891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Terrasse extérieure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9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32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C699F25-9F11-220B-28B9-F4E0631C91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5A57F-2932-F54D-9801-332CDFC2BD9F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FEF663-E25D-4AEA-8033-0F05F12B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Villa Eole – Carolles (50)</a:t>
            </a:r>
            <a:endParaRPr lang="fr-FR" i="1" dirty="0"/>
          </a:p>
          <a:p>
            <a:endParaRPr lang="fr-FR" i="1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C376EE05-7E09-8E3A-4235-81075A588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990111"/>
              </p:ext>
            </p:extLst>
          </p:nvPr>
        </p:nvGraphicFramePr>
        <p:xfrm>
          <a:off x="295798" y="1223297"/>
          <a:ext cx="10100216" cy="578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527">
                  <a:extLst>
                    <a:ext uri="{9D8B030D-6E8A-4147-A177-3AD203B41FA5}">
                      <a16:colId xmlns:a16="http://schemas.microsoft.com/office/drawing/2014/main" val="2465760033"/>
                    </a:ext>
                  </a:extLst>
                </a:gridCol>
                <a:gridCol w="1262527">
                  <a:extLst>
                    <a:ext uri="{9D8B030D-6E8A-4147-A177-3AD203B41FA5}">
                      <a16:colId xmlns:a16="http://schemas.microsoft.com/office/drawing/2014/main" val="2051368674"/>
                    </a:ext>
                  </a:extLst>
                </a:gridCol>
                <a:gridCol w="1262527">
                  <a:extLst>
                    <a:ext uri="{9D8B030D-6E8A-4147-A177-3AD203B41FA5}">
                      <a16:colId xmlns:a16="http://schemas.microsoft.com/office/drawing/2014/main" val="1152976291"/>
                    </a:ext>
                  </a:extLst>
                </a:gridCol>
                <a:gridCol w="1262527">
                  <a:extLst>
                    <a:ext uri="{9D8B030D-6E8A-4147-A177-3AD203B41FA5}">
                      <a16:colId xmlns:a16="http://schemas.microsoft.com/office/drawing/2014/main" val="4162603214"/>
                    </a:ext>
                  </a:extLst>
                </a:gridCol>
                <a:gridCol w="1262527">
                  <a:extLst>
                    <a:ext uri="{9D8B030D-6E8A-4147-A177-3AD203B41FA5}">
                      <a16:colId xmlns:a16="http://schemas.microsoft.com/office/drawing/2014/main" val="3310132565"/>
                    </a:ext>
                  </a:extLst>
                </a:gridCol>
                <a:gridCol w="1262527">
                  <a:extLst>
                    <a:ext uri="{9D8B030D-6E8A-4147-A177-3AD203B41FA5}">
                      <a16:colId xmlns:a16="http://schemas.microsoft.com/office/drawing/2014/main" val="240594365"/>
                    </a:ext>
                  </a:extLst>
                </a:gridCol>
                <a:gridCol w="1262527">
                  <a:extLst>
                    <a:ext uri="{9D8B030D-6E8A-4147-A177-3AD203B41FA5}">
                      <a16:colId xmlns:a16="http://schemas.microsoft.com/office/drawing/2014/main" val="1360289658"/>
                    </a:ext>
                  </a:extLst>
                </a:gridCol>
                <a:gridCol w="1262527">
                  <a:extLst>
                    <a:ext uri="{9D8B030D-6E8A-4147-A177-3AD203B41FA5}">
                      <a16:colId xmlns:a16="http://schemas.microsoft.com/office/drawing/2014/main" val="4260631238"/>
                    </a:ext>
                  </a:extLst>
                </a:gridCol>
              </a:tblGrid>
              <a:tr h="18732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aseline="0" dirty="0"/>
                        <a:t>LUNDI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603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aseline="0" dirty="0"/>
                        <a:t>MARDI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603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aseline="0" dirty="0"/>
                        <a:t>MERCREDI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603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aseline="0" dirty="0"/>
                        <a:t>JEUDI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603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aseline="0" dirty="0"/>
                        <a:t>VENDREDI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603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aseline="0" dirty="0"/>
                        <a:t>SAMEDI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603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aseline="0" dirty="0"/>
                        <a:t>DIMANCHE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603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805823"/>
                  </a:ext>
                </a:extLst>
              </a:tr>
              <a:tr h="429314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Petit déjeuner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50395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" pitchFamily="2" charset="0"/>
                        </a:rPr>
                        <a:t>Thé, chocolat, lait, pain frais, beurre, confiture, fruits, jus de fruits, céréales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503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bg2"/>
                          </a:solidFill>
                          <a:latin typeface="Times" pitchFamily="2" charset="0"/>
                        </a:rPr>
                        <a:t>Self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503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bg2"/>
                          </a:solidFill>
                          <a:latin typeface="Times" pitchFamily="2" charset="0"/>
                        </a:rPr>
                        <a:t>Self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503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bg2"/>
                          </a:solidFill>
                          <a:latin typeface="Times" pitchFamily="2" charset="0"/>
                        </a:rPr>
                        <a:t>Self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503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bg2"/>
                          </a:solidFill>
                          <a:latin typeface="Times" pitchFamily="2" charset="0"/>
                        </a:rPr>
                        <a:t>Self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503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bg2"/>
                          </a:solidFill>
                          <a:latin typeface="Times" pitchFamily="2" charset="0"/>
                        </a:rPr>
                        <a:t>Self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503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bg2"/>
                          </a:solidFill>
                          <a:latin typeface="Times" pitchFamily="2" charset="0"/>
                        </a:rPr>
                        <a:t>Self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503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603441"/>
                  </a:ext>
                </a:extLst>
              </a:tr>
              <a:tr h="57081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Entrée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Carottes </a:t>
                      </a:r>
                      <a:r>
                        <a:rPr lang="fr-FR" sz="1200" dirty="0" err="1">
                          <a:latin typeface="Times" pitchFamily="2" charset="0"/>
                        </a:rPr>
                        <a:t>rapées</a:t>
                      </a:r>
                      <a:r>
                        <a:rPr lang="fr-FR" sz="1200" dirty="0">
                          <a:latin typeface="Times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Duo de crudités du moment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Duo de radis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Tim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>
                          <a:latin typeface="Times" pitchFamily="2" charset="0"/>
                        </a:rPr>
                        <a:t>Tzaziki</a:t>
                      </a:r>
                      <a:r>
                        <a:rPr lang="fr-FR" sz="1200" dirty="0">
                          <a:latin typeface="Times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Times" pitchFamily="2" charset="0"/>
                        </a:rPr>
                        <a:t>Melon </a:t>
                      </a:r>
                    </a:p>
                    <a:p>
                      <a:pPr algn="ctr"/>
                      <a:endParaRPr lang="fr-FR" sz="1200" dirty="0">
                        <a:latin typeface="Tim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Salade de crevettes au curry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609855"/>
                  </a:ext>
                </a:extLst>
              </a:tr>
              <a:tr h="618267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Plat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Lasagnes de bœuf ou végétariennes / salade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Sauté de dinde au curry ou </a:t>
                      </a:r>
                      <a:r>
                        <a:rPr lang="fr-FR" sz="1200" dirty="0" err="1">
                          <a:latin typeface="Times" pitchFamily="2" charset="0"/>
                        </a:rPr>
                        <a:t>steack</a:t>
                      </a:r>
                      <a:r>
                        <a:rPr lang="fr-FR" sz="1200" dirty="0">
                          <a:latin typeface="Times" pitchFamily="2" charset="0"/>
                        </a:rPr>
                        <a:t> végétarien </a:t>
                      </a:r>
                    </a:p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Riz et fricassé de légumes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Moules de bouchots / frites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Pique- nique </a:t>
                      </a:r>
                    </a:p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Sandwich végétarien / chips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Dos de cabillaud </a:t>
                      </a:r>
                    </a:p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Sauce au beurre et citron </a:t>
                      </a:r>
                    </a:p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Tagliatelles aux légumes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Times" pitchFamily="2" charset="0"/>
                        </a:rPr>
                        <a:t>Galettes normande / salade </a:t>
                      </a:r>
                    </a:p>
                    <a:p>
                      <a:pPr algn="ctr"/>
                      <a:endParaRPr lang="fr-FR" sz="1200" dirty="0">
                        <a:latin typeface="Tim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Anti gaspi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033183"/>
                  </a:ext>
                </a:extLst>
              </a:tr>
              <a:tr h="618267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Milk-shake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Times" pitchFamily="2" charset="0"/>
                        </a:rPr>
                        <a:t>Fromage blanc spéculos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Times" pitchFamily="2" charset="0"/>
                        </a:rPr>
                        <a:t>Glace au chocolat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Times" pitchFamily="2" charset="0"/>
                          <a:ea typeface="+mn-ea"/>
                          <a:cs typeface="+mn-cs"/>
                        </a:rPr>
                        <a:t>Fruits 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Fromage </a:t>
                      </a:r>
                    </a:p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Fruits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Times" pitchFamily="2" charset="0"/>
                        </a:rPr>
                        <a:t>Flan pâtissier </a:t>
                      </a:r>
                    </a:p>
                    <a:p>
                      <a:pPr algn="ctr"/>
                      <a:endParaRPr lang="fr-FR" sz="1200" dirty="0">
                        <a:latin typeface="Tim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Times" pitchFamily="2" charset="0"/>
                        </a:rPr>
                        <a:t>Fromage / salade de fruits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433650"/>
                  </a:ext>
                </a:extLst>
              </a:tr>
              <a:tr h="6182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Goûter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5049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" pitchFamily="2" charset="0"/>
                        </a:rPr>
                        <a:t>Rocher coco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5049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" pitchFamily="2" charset="0"/>
                        </a:rPr>
                        <a:t>Marbré au chocolat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5049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" pitchFamily="2" charset="0"/>
                        </a:rPr>
                        <a:t>Brioche chocolat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5049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" pitchFamily="2" charset="0"/>
                        </a:rPr>
                        <a:t>Pain confiture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5049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" pitchFamily="2" charset="0"/>
                        </a:rPr>
                        <a:t>Pain au lait + Barre de chocolat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5049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" pitchFamily="2" charset="0"/>
                        </a:rPr>
                        <a:t>Beignet aux pommes</a:t>
                      </a:r>
                    </a:p>
                    <a:p>
                      <a:pPr algn="ctr"/>
                      <a:endParaRPr lang="fr-FR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5049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5049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617286"/>
                  </a:ext>
                </a:extLst>
              </a:tr>
              <a:tr h="618267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Entrée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Pomme de terre/betteraves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Soupe de légumes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Carpaccio de saison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Betteraves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Crème de courge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latin typeface="Times" pitchFamily="2" charset="0"/>
                        </a:rPr>
                        <a:t>Potage antigaspi </a:t>
                      </a:r>
                      <a:endParaRPr lang="fr-FR" sz="1200" dirty="0">
                        <a:latin typeface="Tim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Tim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328883"/>
                  </a:ext>
                </a:extLst>
              </a:tr>
              <a:tr h="6182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/>
                        <a:t>Plat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Quiche aux thon ou aux légumes / salade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Pizza fromagères / salade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Croque monsieur végétarien / salade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Ecrasé de pomme de terre et ses légumes / salade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Dahl de lentilles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Tomates farcies aux légumes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Tim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936032"/>
                  </a:ext>
                </a:extLst>
              </a:tr>
              <a:tr h="6182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/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Times" pitchFamily="2" charset="0"/>
                        </a:rPr>
                        <a:t> Plateau de fruits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Times" pitchFamily="2" charset="0"/>
                        </a:rPr>
                        <a:t>Mousse au chocolat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Fromage </a:t>
                      </a:r>
                    </a:p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Fruits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Times" pitchFamily="2" charset="0"/>
                        </a:rPr>
                        <a:t>Chocolat liégeois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Île flottante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 Fromage </a:t>
                      </a:r>
                    </a:p>
                    <a:p>
                      <a:pPr algn="ctr"/>
                      <a:r>
                        <a:rPr lang="fr-FR" sz="1200" dirty="0">
                          <a:latin typeface="Times" pitchFamily="2" charset="0"/>
                        </a:rPr>
                        <a:t>Fruits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Tim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Time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470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393044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Nuancier_PEP">
      <a:dk1>
        <a:srgbClr val="006AA6"/>
      </a:dk1>
      <a:lt1>
        <a:srgbClr val="FFFFFF"/>
      </a:lt1>
      <a:dk2>
        <a:srgbClr val="1D91C4"/>
      </a:dk2>
      <a:lt2>
        <a:srgbClr val="EC9646"/>
      </a:lt2>
      <a:accent1>
        <a:srgbClr val="F8C522"/>
      </a:accent1>
      <a:accent2>
        <a:srgbClr val="0062A1"/>
      </a:accent2>
      <a:accent3>
        <a:srgbClr val="D91D5B"/>
      </a:accent3>
      <a:accent4>
        <a:srgbClr val="EFB251"/>
      </a:accent4>
      <a:accent5>
        <a:srgbClr val="ADCD39"/>
      </a:accent5>
      <a:accent6>
        <a:srgbClr val="51BAB8"/>
      </a:accent6>
      <a:hlink>
        <a:srgbClr val="009849"/>
      </a:hlink>
      <a:folHlink>
        <a:srgbClr val="7A838A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CEB9DE01-C1BF-7241-B00E-68B371673FE5}" vid="{0BDF5E2A-3E16-684D-9DC7-5C67B16835B4}"/>
    </a:ext>
  </a:extLst>
</a:theme>
</file>

<file path=ppt/theme/theme2.xml><?xml version="1.0" encoding="utf-8"?>
<a:theme xmlns:a="http://schemas.openxmlformats.org/drawingml/2006/main" name="Conception personnalisée">
  <a:themeElements>
    <a:clrScheme name="Nuancier_PEP">
      <a:dk1>
        <a:srgbClr val="006AA6"/>
      </a:dk1>
      <a:lt1>
        <a:srgbClr val="FFFFFF"/>
      </a:lt1>
      <a:dk2>
        <a:srgbClr val="1D91C4"/>
      </a:dk2>
      <a:lt2>
        <a:srgbClr val="EC9646"/>
      </a:lt2>
      <a:accent1>
        <a:srgbClr val="F8C522"/>
      </a:accent1>
      <a:accent2>
        <a:srgbClr val="0062A1"/>
      </a:accent2>
      <a:accent3>
        <a:srgbClr val="D91D5B"/>
      </a:accent3>
      <a:accent4>
        <a:srgbClr val="EFB251"/>
      </a:accent4>
      <a:accent5>
        <a:srgbClr val="ADCD39"/>
      </a:accent5>
      <a:accent6>
        <a:srgbClr val="51BAB8"/>
      </a:accent6>
      <a:hlink>
        <a:srgbClr val="009849"/>
      </a:hlink>
      <a:folHlink>
        <a:srgbClr val="7A838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CEB9DE01-C1BF-7241-B00E-68B371673FE5}" vid="{5EBCB6AC-F729-6548-A0D3-EDC8473077E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57B6025D088047B6ECAC86FB406955" ma:contentTypeVersion="18" ma:contentTypeDescription="Crée un document." ma:contentTypeScope="" ma:versionID="2c0e228190ae31b65f50cb2c930e4653">
  <xsd:schema xmlns:xsd="http://www.w3.org/2001/XMLSchema" xmlns:xs="http://www.w3.org/2001/XMLSchema" xmlns:p="http://schemas.microsoft.com/office/2006/metadata/properties" xmlns:ns1="http://schemas.microsoft.com/sharepoint/v3" xmlns:ns2="fc8119af-44f8-4fd1-881c-4eb915f27c7e" xmlns:ns3="26017eaa-169f-4559-9625-906df0127501" targetNamespace="http://schemas.microsoft.com/office/2006/metadata/properties" ma:root="true" ma:fieldsID="0013e14b3a493002db693bc1b4bfb539" ns1:_="" ns2:_="" ns3:_="">
    <xsd:import namespace="http://schemas.microsoft.com/sharepoint/v3"/>
    <xsd:import namespace="fc8119af-44f8-4fd1-881c-4eb915f27c7e"/>
    <xsd:import namespace="26017eaa-169f-4559-9625-906df01275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119af-44f8-4fd1-881c-4eb915f27c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alises d’images" ma:readOnly="false" ma:fieldId="{5cf76f15-5ced-4ddc-b409-7134ff3c332f}" ma:taxonomyMulti="true" ma:sspId="ca32b963-1d0b-4b83-8250-897013788f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17eaa-169f-4559-9625-906df012750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e7afc31-e745-4923-ab10-97fafa254c89}" ma:internalName="TaxCatchAll" ma:showField="CatchAllData" ma:web="26017eaa-169f-4559-9625-906df01275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fc8119af-44f8-4fd1-881c-4eb915f27c7e" xsi:nil="true"/>
    <_ip_UnifiedCompliancePolicyUIAction xmlns="http://schemas.microsoft.com/sharepoint/v3" xsi:nil="true"/>
    <_ip_UnifiedCompliancePolicyProperties xmlns="http://schemas.microsoft.com/sharepoint/v3" xsi:nil="true"/>
    <SharedWithUsers xmlns="26017eaa-169f-4559-9625-906df0127501">
      <UserInfo>
        <DisplayName/>
        <AccountId xsi:nil="true"/>
        <AccountType/>
      </UserInfo>
    </SharedWithUsers>
    <lcf76f155ced4ddcb4097134ff3c332f xmlns="fc8119af-44f8-4fd1-881c-4eb915f27c7e">
      <Terms xmlns="http://schemas.microsoft.com/office/infopath/2007/PartnerControls"/>
    </lcf76f155ced4ddcb4097134ff3c332f>
    <TaxCatchAll xmlns="26017eaa-169f-4559-9625-906df0127501" xsi:nil="true"/>
  </documentManagement>
</p:properties>
</file>

<file path=customXml/itemProps1.xml><?xml version="1.0" encoding="utf-8"?>
<ds:datastoreItem xmlns:ds="http://schemas.openxmlformats.org/officeDocument/2006/customXml" ds:itemID="{C69CDFA8-A945-4776-AFC2-F43387E7F6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c8119af-44f8-4fd1-881c-4eb915f27c7e"/>
    <ds:schemaRef ds:uri="26017eaa-169f-4559-9625-906df01275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306FD4-82BB-4027-95A3-D3C6697FB3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9AD1FF-59F5-4EEA-8F7F-EB1DB606F822}">
  <ds:schemaRefs>
    <ds:schemaRef ds:uri="http://schemas.microsoft.com/office/2006/metadata/properties"/>
    <ds:schemaRef ds:uri="http://schemas.microsoft.com/office/infopath/2007/PartnerControls"/>
    <ds:schemaRef ds:uri="fc8119af-44f8-4fd1-881c-4eb915f27c7e"/>
    <ds:schemaRef ds:uri="http://schemas.microsoft.com/sharepoint/v3"/>
    <ds:schemaRef ds:uri="26017eaa-169f-4559-9625-906df012750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39</TotalTime>
  <Words>1281</Words>
  <Application>Microsoft Office PowerPoint</Application>
  <PresentationFormat>Personnalisé</PresentationFormat>
  <Paragraphs>245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Arial (Corps)</vt:lpstr>
      <vt:lpstr>Calibri</vt:lpstr>
      <vt:lpstr>Times</vt:lpstr>
      <vt:lpstr>1_Thème Office</vt:lpstr>
      <vt:lpstr>Conception personnalisée</vt:lpstr>
      <vt:lpstr>CENTRE PEP 28 LA VILLA EOLE</vt:lpstr>
      <vt:lpstr>Situation et implantation……….……….......3  Hébergement………………………………...5  Salles d’activités……………………………..7  Thèmes d’activités…………………………..8  Restauration……………………………......10  Menu……………………………..………….11  Plan du centre …..............……..…………12  Informations complémentaires…...………15  Labels et démarche qualité du centre……16  Photos ………………………………………17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Pauline Fourcot;Fédération Générale des PEP;www.pep-attitude.fr</dc:creator>
  <cp:lastModifiedBy>Aymerick GUILLOUX</cp:lastModifiedBy>
  <cp:revision>27</cp:revision>
  <dcterms:created xsi:type="dcterms:W3CDTF">2022-08-17T09:24:03Z</dcterms:created>
  <dcterms:modified xsi:type="dcterms:W3CDTF">2023-06-02T06:36:46Z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</Properties>
</file>